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5" r:id="rId2"/>
  </p:sldMasterIdLst>
  <p:notesMasterIdLst>
    <p:notesMasterId r:id="rId14"/>
  </p:notesMasterIdLst>
  <p:sldIdLst>
    <p:sldId id="257" r:id="rId3"/>
    <p:sldId id="1137" r:id="rId4"/>
    <p:sldId id="1135" r:id="rId5"/>
    <p:sldId id="1156" r:id="rId6"/>
    <p:sldId id="1157" r:id="rId7"/>
    <p:sldId id="1158" r:id="rId8"/>
    <p:sldId id="1159" r:id="rId9"/>
    <p:sldId id="1160" r:id="rId10"/>
    <p:sldId id="1161" r:id="rId11"/>
    <p:sldId id="1162" r:id="rId12"/>
    <p:sldId id="1155" r:id="rId13"/>
  </p:sldIdLst>
  <p:sldSz cx="12192000" cy="6858000"/>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212830"/>
    <a:srgbClr val="BC0328"/>
    <a:srgbClr val="EF3D5E"/>
    <a:srgbClr val="5C5C5C"/>
    <a:srgbClr val="7F7F7F"/>
    <a:srgbClr val="000000"/>
    <a:srgbClr val="8CD769"/>
    <a:srgbClr val="40B5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6081" autoAdjust="0"/>
  </p:normalViewPr>
  <p:slideViewPr>
    <p:cSldViewPr showGuides="1">
      <p:cViewPr>
        <p:scale>
          <a:sx n="100" d="100"/>
          <a:sy n="100" d="100"/>
        </p:scale>
        <p:origin x="22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N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6892B-B859-4E03-8EEE-39325B8B1B67}" type="datetimeFigureOut">
              <a:rPr lang="es-NI" smtClean="0"/>
              <a:t>17/9/2022</a:t>
            </a:fld>
            <a:endParaRPr lang="es-N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N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N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N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ABC6AF-C1E1-40B6-9172-89568E330B76}" type="slidenum">
              <a:rPr lang="es-NI" smtClean="0"/>
              <a:t>‹Nº›</a:t>
            </a:fld>
            <a:endParaRPr lang="es-NI"/>
          </a:p>
        </p:txBody>
      </p:sp>
    </p:spTree>
    <p:extLst>
      <p:ext uri="{BB962C8B-B14F-4D97-AF65-F5344CB8AC3E}">
        <p14:creationId xmlns:p14="http://schemas.microsoft.com/office/powerpoint/2010/main" val="941435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b="1" cap="all" spc="1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395989" y="6356350"/>
            <a:ext cx="6103493" cy="365125"/>
          </a:xfrm>
        </p:spPr>
        <p:txBody>
          <a:bodyPr/>
          <a:lstStyle>
            <a:lvl1pPr>
              <a:defRPr sz="2000"/>
            </a:lvl1pPr>
          </a:lstStyle>
          <a:p>
            <a:pPr algn="l"/>
            <a:r>
              <a:rPr lang="en-US" dirty="0"/>
              <a:t>GLOBAL ECO-INDUSTRIAL PARKS PROGRAMME</a:t>
            </a:r>
          </a:p>
        </p:txBody>
      </p:sp>
      <p:sp>
        <p:nvSpPr>
          <p:cNvPr id="6" name="Slide Number Placeholder 5"/>
          <p:cNvSpPr>
            <a:spLocks noGrp="1"/>
          </p:cNvSpPr>
          <p:nvPr>
            <p:ph type="sldNum" sz="quarter" idx="12"/>
          </p:nvPr>
        </p:nvSpPr>
        <p:spPr>
          <a:xfrm>
            <a:off x="5983571" y="6356350"/>
            <a:ext cx="2743200" cy="365125"/>
          </a:xfrm>
        </p:spPr>
        <p:txBody>
          <a:bodyPr/>
          <a:lstStyle/>
          <a:p>
            <a:fld id="{3FCCC6D8-CC69-48F7-9544-D67BDE0F1A54}" type="slidenum">
              <a:rPr lang="en-US" smtClean="0"/>
              <a:t>‹Nº›</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585" y="128990"/>
            <a:ext cx="3482717" cy="63155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9926" y="128909"/>
            <a:ext cx="3089401" cy="631611"/>
          </a:xfrm>
          <a:prstGeom prst="rect">
            <a:avLst/>
          </a:prstGeom>
        </p:spPr>
      </p:pic>
    </p:spTree>
    <p:extLst>
      <p:ext uri="{BB962C8B-B14F-4D97-AF65-F5344CB8AC3E}">
        <p14:creationId xmlns:p14="http://schemas.microsoft.com/office/powerpoint/2010/main" val="321542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686" y="944562"/>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576086" y="1474787"/>
            <a:ext cx="6172200" cy="45962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2686" y="2544762"/>
            <a:ext cx="3932237" cy="35262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GLOBAL ECO-INDUSTRIAL PARKS PROGRAMME</a:t>
            </a:r>
          </a:p>
        </p:txBody>
      </p:sp>
      <p:sp>
        <p:nvSpPr>
          <p:cNvPr id="7" name="Slide Number Placeholder 6"/>
          <p:cNvSpPr>
            <a:spLocks noGrp="1"/>
          </p:cNvSpPr>
          <p:nvPr>
            <p:ph type="sldNum" sz="quarter" idx="12"/>
          </p:nvPr>
        </p:nvSpPr>
        <p:spPr/>
        <p:txBody>
          <a:bodyPr/>
          <a:lstStyle/>
          <a:p>
            <a:fld id="{3FCCC6D8-CC69-48F7-9544-D67BDE0F1A54}" type="slidenum">
              <a:rPr lang="en-US" smtClean="0"/>
              <a:t>‹Nº›</a:t>
            </a:fld>
            <a:endParaRPr lang="en-US"/>
          </a:p>
        </p:txBody>
      </p:sp>
    </p:spTree>
    <p:extLst>
      <p:ext uri="{BB962C8B-B14F-4D97-AF65-F5344CB8AC3E}">
        <p14:creationId xmlns:p14="http://schemas.microsoft.com/office/powerpoint/2010/main" val="60509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227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00" baseline="0"/>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p>
            <a:r>
              <a:rPr lang="es-ES"/>
              <a:t>GLOBAL ECO-INDUSTRIAL PARKS PROGRAMME</a:t>
            </a:r>
            <a:endParaRPr lang="en-US" dirty="0"/>
          </a:p>
        </p:txBody>
      </p:sp>
      <p:sp>
        <p:nvSpPr>
          <p:cNvPr id="4" name="Slide Number Placeholder 3"/>
          <p:cNvSpPr>
            <a:spLocks noGrp="1"/>
          </p:cNvSpPr>
          <p:nvPr>
            <p:ph type="sldNum" sz="quarter" idx="11"/>
          </p:nvPr>
        </p:nvSpPr>
        <p:spPr/>
        <p:txBody>
          <a:bodyPr/>
          <a:lstStyle/>
          <a:p>
            <a:fld id="{3FCCC6D8-CC69-48F7-9544-D67BDE0F1A54}" type="slidenum">
              <a:rPr lang="en-US" smtClean="0"/>
              <a:pPr/>
              <a:t>‹Nº›</a:t>
            </a:fld>
            <a:endParaRPr lang="en-US" dirty="0"/>
          </a:p>
        </p:txBody>
      </p:sp>
      <p:sp>
        <p:nvSpPr>
          <p:cNvPr id="7" name="Parallelogram 6"/>
          <p:cNvSpPr>
            <a:spLocks noChangeAspect="1"/>
          </p:cNvSpPr>
          <p:nvPr userDrawn="1"/>
        </p:nvSpPr>
        <p:spPr>
          <a:xfrm>
            <a:off x="-1527810" y="942622"/>
            <a:ext cx="5109210" cy="5252156"/>
          </a:xfrm>
          <a:prstGeom prst="parallelogram">
            <a:avLst/>
          </a:prstGeom>
          <a:blipFill dpi="0" rotWithShape="1">
            <a:blip r:embed="rId2" cstate="print">
              <a:graysc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2097313" y="1435881"/>
            <a:ext cx="8784297" cy="4351338"/>
          </a:xfrm>
        </p:spPr>
        <p:txBody>
          <a:bodyPr/>
          <a:lstStyle>
            <a:lvl1pPr marL="1436688" indent="-361950">
              <a:buClr>
                <a:schemeClr val="accent1"/>
              </a:buClr>
              <a:buSzPct val="82000"/>
              <a:buFont typeface="Wingdings" panose="05000000000000000000" pitchFamily="2" charset="2"/>
              <a:buChar char="q"/>
              <a:defRPr/>
            </a:lvl1pPr>
            <a:lvl2pPr marL="1611313" indent="-174625">
              <a:buSzPct val="82000"/>
              <a:defRPr/>
            </a:lvl2pPr>
            <a:lvl3pPr marL="1792288" indent="-180975">
              <a:buSzPct val="82000"/>
              <a:defRPr/>
            </a:lvl3pPr>
            <a:lvl4pPr marL="1973263" indent="-180975">
              <a:buSzPct val="82000"/>
              <a:defRPr/>
            </a:lvl4pPr>
            <a:lvl5pPr marL="2155825" indent="-182563">
              <a:buSzPct val="82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22728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00" baseline="0"/>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p>
            <a:r>
              <a:rPr lang="es-ES"/>
              <a:t>GLOBAL ECO-INDUSTRIAL PARKS PROGRAMME</a:t>
            </a:r>
            <a:endParaRPr lang="en-US" dirty="0"/>
          </a:p>
        </p:txBody>
      </p:sp>
      <p:sp>
        <p:nvSpPr>
          <p:cNvPr id="4" name="Slide Number Placeholder 3"/>
          <p:cNvSpPr>
            <a:spLocks noGrp="1"/>
          </p:cNvSpPr>
          <p:nvPr>
            <p:ph type="sldNum" sz="quarter" idx="11"/>
          </p:nvPr>
        </p:nvSpPr>
        <p:spPr/>
        <p:txBody>
          <a:bodyPr/>
          <a:lstStyle/>
          <a:p>
            <a:fld id="{3FCCC6D8-CC69-48F7-9544-D67BDE0F1A54}" type="slidenum">
              <a:rPr lang="en-US" smtClean="0"/>
              <a:pPr/>
              <a:t>‹Nº›</a:t>
            </a:fld>
            <a:endParaRPr lang="en-US" dirty="0"/>
          </a:p>
        </p:txBody>
      </p:sp>
      <p:sp>
        <p:nvSpPr>
          <p:cNvPr id="7" name="Parallelogram 6"/>
          <p:cNvSpPr>
            <a:spLocks noChangeAspect="1"/>
          </p:cNvSpPr>
          <p:nvPr userDrawn="1"/>
        </p:nvSpPr>
        <p:spPr>
          <a:xfrm>
            <a:off x="-1527810" y="942622"/>
            <a:ext cx="5109210" cy="5252156"/>
          </a:xfrm>
          <a:prstGeom prst="parallelogram">
            <a:avLst/>
          </a:prstGeom>
          <a:blipFill dpi="0" rotWithShape="1">
            <a:blip r:embed="rId2" cstate="print">
              <a:graysc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2097313" y="1435881"/>
            <a:ext cx="8784297" cy="4351338"/>
          </a:xfrm>
        </p:spPr>
        <p:txBody>
          <a:bodyPr/>
          <a:lstStyle>
            <a:lvl1pPr marL="1436688" indent="-361950">
              <a:buClr>
                <a:schemeClr val="accent1"/>
              </a:buClr>
              <a:buSzPct val="82000"/>
              <a:buFont typeface="Wingdings" panose="05000000000000000000" pitchFamily="2" charset="2"/>
              <a:buChar char="q"/>
              <a:defRPr/>
            </a:lvl1pPr>
            <a:lvl2pPr marL="1611313" indent="-174625">
              <a:buSzPct val="82000"/>
              <a:defRPr/>
            </a:lvl2pPr>
            <a:lvl3pPr marL="1792288" indent="-180975">
              <a:buSzPct val="82000"/>
              <a:defRPr/>
            </a:lvl3pPr>
            <a:lvl4pPr marL="1973263" indent="-180975">
              <a:buSzPct val="82000"/>
              <a:defRPr/>
            </a:lvl4pPr>
            <a:lvl5pPr marL="2155825" indent="-182563">
              <a:buSzPct val="8200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145850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EABC9-6C60-4391-AA51-BE93EB1892D5}"/>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506436A-A6A6-4799-8F26-3996BFAFEF36}"/>
              </a:ext>
            </a:extLst>
          </p:cNvPr>
          <p:cNvSpPr>
            <a:spLocks noGrp="1"/>
          </p:cNvSpPr>
          <p:nvPr>
            <p:ph type="ftr" sz="quarter" idx="10"/>
          </p:nvPr>
        </p:nvSpPr>
        <p:spPr/>
        <p:txBody>
          <a:bodyPr/>
          <a:lstStyle/>
          <a:p>
            <a:r>
              <a:rPr lang="es-ES"/>
              <a:t>GLOBAL ECO-INDUSTRIAL PARKS PROGRAMME</a:t>
            </a:r>
            <a:endParaRPr lang="en-US" dirty="0"/>
          </a:p>
        </p:txBody>
      </p:sp>
      <p:sp>
        <p:nvSpPr>
          <p:cNvPr id="4" name="Slide Number Placeholder 3">
            <a:extLst>
              <a:ext uri="{FF2B5EF4-FFF2-40B4-BE49-F238E27FC236}">
                <a16:creationId xmlns:a16="http://schemas.microsoft.com/office/drawing/2014/main" id="{343B59A0-FDFF-41B8-8C73-387E0D215040}"/>
              </a:ext>
            </a:extLst>
          </p:cNvPr>
          <p:cNvSpPr>
            <a:spLocks noGrp="1"/>
          </p:cNvSpPr>
          <p:nvPr>
            <p:ph type="sldNum" sz="quarter" idx="11"/>
          </p:nvPr>
        </p:nvSpPr>
        <p:spPr/>
        <p:txBody>
          <a:bodyPr/>
          <a:lstStyle/>
          <a:p>
            <a:fld id="{3FCCC6D8-CC69-48F7-9544-D67BDE0F1A54}" type="slidenum">
              <a:rPr lang="en-US" smtClean="0"/>
              <a:pPr/>
              <a:t>‹Nº›</a:t>
            </a:fld>
            <a:endParaRPr lang="en-US" dirty="0"/>
          </a:p>
        </p:txBody>
      </p:sp>
    </p:spTree>
    <p:extLst>
      <p:ext uri="{BB962C8B-B14F-4D97-AF65-F5344CB8AC3E}">
        <p14:creationId xmlns:p14="http://schemas.microsoft.com/office/powerpoint/2010/main" val="1590142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17-Sep-22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607284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D06D3-1EFA-4B7C-8674-C6DA778A92A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ED56C3-3C11-4A88-8D10-EA919FB275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E52CB3-8DD3-468C-9E49-AD3D0E20384D}"/>
              </a:ext>
            </a:extLst>
          </p:cNvPr>
          <p:cNvSpPr>
            <a:spLocks noGrp="1"/>
          </p:cNvSpPr>
          <p:nvPr>
            <p:ph type="dt" sz="half" idx="10"/>
          </p:nvPr>
        </p:nvSpPr>
        <p:spPr/>
        <p:txBody>
          <a:bodyPr/>
          <a:lstStyle/>
          <a:p>
            <a:fld id="{A5C4EAE1-3670-4961-89B0-D69938891C47}" type="datetimeFigureOut">
              <a:rPr lang="en-US" smtClean="0"/>
              <a:t>17-Sep-22</a:t>
            </a:fld>
            <a:endParaRPr lang="en-US"/>
          </a:p>
        </p:txBody>
      </p:sp>
      <p:sp>
        <p:nvSpPr>
          <p:cNvPr id="5" name="Footer Placeholder 4">
            <a:extLst>
              <a:ext uri="{FF2B5EF4-FFF2-40B4-BE49-F238E27FC236}">
                <a16:creationId xmlns:a16="http://schemas.microsoft.com/office/drawing/2014/main" id="{EFD0E8BB-3C43-4F89-9BD6-BCDA4310D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B6982-AEFD-485A-B1B7-B82F84C7B4A7}"/>
              </a:ext>
            </a:extLst>
          </p:cNvPr>
          <p:cNvSpPr>
            <a:spLocks noGrp="1"/>
          </p:cNvSpPr>
          <p:nvPr>
            <p:ph type="sldNum" sz="quarter" idx="12"/>
          </p:nvPr>
        </p:nvSpPr>
        <p:spPr/>
        <p:txBody>
          <a:bodyPr/>
          <a:lstStyle/>
          <a:p>
            <a:fld id="{A17287D7-BBB4-46B6-BA19-077C5858D558}" type="slidenum">
              <a:rPr lang="en-US" smtClean="0"/>
              <a:t>‹Nº›</a:t>
            </a:fld>
            <a:endParaRPr lang="en-US"/>
          </a:p>
        </p:txBody>
      </p:sp>
    </p:spTree>
    <p:extLst>
      <p:ext uri="{BB962C8B-B14F-4D97-AF65-F5344CB8AC3E}">
        <p14:creationId xmlns:p14="http://schemas.microsoft.com/office/powerpoint/2010/main" val="495872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7B24-2C46-44E8-9770-B0ECE2376F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22EB008-79AB-476F-B227-DF9325F702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D9BDB-3B36-4A79-A953-9D61874B38EE}"/>
              </a:ext>
            </a:extLst>
          </p:cNvPr>
          <p:cNvSpPr>
            <a:spLocks noGrp="1"/>
          </p:cNvSpPr>
          <p:nvPr>
            <p:ph type="dt" sz="half" idx="10"/>
          </p:nvPr>
        </p:nvSpPr>
        <p:spPr/>
        <p:txBody>
          <a:bodyPr/>
          <a:lstStyle/>
          <a:p>
            <a:fld id="{A5C4EAE1-3670-4961-89B0-D69938891C47}" type="datetimeFigureOut">
              <a:rPr lang="en-US" smtClean="0"/>
              <a:t>17-Sep-22</a:t>
            </a:fld>
            <a:endParaRPr lang="en-US"/>
          </a:p>
        </p:txBody>
      </p:sp>
      <p:sp>
        <p:nvSpPr>
          <p:cNvPr id="5" name="Footer Placeholder 4">
            <a:extLst>
              <a:ext uri="{FF2B5EF4-FFF2-40B4-BE49-F238E27FC236}">
                <a16:creationId xmlns:a16="http://schemas.microsoft.com/office/drawing/2014/main" id="{38509165-7B79-445C-ABDF-5F03BB767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F664FB-E8D7-4B3D-AA22-30E211D62434}"/>
              </a:ext>
            </a:extLst>
          </p:cNvPr>
          <p:cNvSpPr>
            <a:spLocks noGrp="1"/>
          </p:cNvSpPr>
          <p:nvPr>
            <p:ph type="sldNum" sz="quarter" idx="12"/>
          </p:nvPr>
        </p:nvSpPr>
        <p:spPr/>
        <p:txBody>
          <a:bodyPr/>
          <a:lstStyle/>
          <a:p>
            <a:fld id="{A17287D7-BBB4-46B6-BA19-077C5858D558}" type="slidenum">
              <a:rPr lang="en-US" smtClean="0"/>
              <a:t>‹Nº›</a:t>
            </a:fld>
            <a:endParaRPr lang="en-US"/>
          </a:p>
        </p:txBody>
      </p:sp>
    </p:spTree>
    <p:extLst>
      <p:ext uri="{BB962C8B-B14F-4D97-AF65-F5344CB8AC3E}">
        <p14:creationId xmlns:p14="http://schemas.microsoft.com/office/powerpoint/2010/main" val="2213838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E001-01FA-433D-BBC6-522F47322CF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B476B3-A30D-47FC-A3E1-625329704A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360996-CF7A-492D-A3AD-F9C56489A96D}"/>
              </a:ext>
            </a:extLst>
          </p:cNvPr>
          <p:cNvSpPr>
            <a:spLocks noGrp="1"/>
          </p:cNvSpPr>
          <p:nvPr>
            <p:ph type="dt" sz="half" idx="10"/>
          </p:nvPr>
        </p:nvSpPr>
        <p:spPr/>
        <p:txBody>
          <a:bodyPr/>
          <a:lstStyle/>
          <a:p>
            <a:fld id="{A5C4EAE1-3670-4961-89B0-D69938891C47}" type="datetimeFigureOut">
              <a:rPr lang="en-US" smtClean="0"/>
              <a:t>17-Sep-22</a:t>
            </a:fld>
            <a:endParaRPr lang="en-US"/>
          </a:p>
        </p:txBody>
      </p:sp>
      <p:sp>
        <p:nvSpPr>
          <p:cNvPr id="5" name="Footer Placeholder 4">
            <a:extLst>
              <a:ext uri="{FF2B5EF4-FFF2-40B4-BE49-F238E27FC236}">
                <a16:creationId xmlns:a16="http://schemas.microsoft.com/office/drawing/2014/main" id="{321798E5-686B-42B2-939B-3F3E324A7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3213F-C8A8-475D-9FA7-367C805315FF}"/>
              </a:ext>
            </a:extLst>
          </p:cNvPr>
          <p:cNvSpPr>
            <a:spLocks noGrp="1"/>
          </p:cNvSpPr>
          <p:nvPr>
            <p:ph type="sldNum" sz="quarter" idx="12"/>
          </p:nvPr>
        </p:nvSpPr>
        <p:spPr/>
        <p:txBody>
          <a:bodyPr/>
          <a:lstStyle/>
          <a:p>
            <a:fld id="{A17287D7-BBB4-46B6-BA19-077C5858D558}" type="slidenum">
              <a:rPr lang="en-US" smtClean="0"/>
              <a:t>‹Nº›</a:t>
            </a:fld>
            <a:endParaRPr lang="en-US"/>
          </a:p>
        </p:txBody>
      </p:sp>
    </p:spTree>
    <p:extLst>
      <p:ext uri="{BB962C8B-B14F-4D97-AF65-F5344CB8AC3E}">
        <p14:creationId xmlns:p14="http://schemas.microsoft.com/office/powerpoint/2010/main" val="4042315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CBB2D-89B4-4615-90A0-54450E93D86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A534B20-1AB0-4A24-8743-C70CDBE2A1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9D0509-8176-438C-ACF6-C16FAF7786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C99054-63F6-4298-9B3E-52096D9DA649}"/>
              </a:ext>
            </a:extLst>
          </p:cNvPr>
          <p:cNvSpPr>
            <a:spLocks noGrp="1"/>
          </p:cNvSpPr>
          <p:nvPr>
            <p:ph type="dt" sz="half" idx="10"/>
          </p:nvPr>
        </p:nvSpPr>
        <p:spPr/>
        <p:txBody>
          <a:bodyPr/>
          <a:lstStyle/>
          <a:p>
            <a:fld id="{A5C4EAE1-3670-4961-89B0-D69938891C47}" type="datetimeFigureOut">
              <a:rPr lang="en-US" smtClean="0"/>
              <a:t>17-Sep-22</a:t>
            </a:fld>
            <a:endParaRPr lang="en-US"/>
          </a:p>
        </p:txBody>
      </p:sp>
      <p:sp>
        <p:nvSpPr>
          <p:cNvPr id="6" name="Footer Placeholder 5">
            <a:extLst>
              <a:ext uri="{FF2B5EF4-FFF2-40B4-BE49-F238E27FC236}">
                <a16:creationId xmlns:a16="http://schemas.microsoft.com/office/drawing/2014/main" id="{CB436E03-93A3-41A8-9873-402FF9B242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5DB79-1D5A-4D0C-A1B9-45E7BE5FCCDF}"/>
              </a:ext>
            </a:extLst>
          </p:cNvPr>
          <p:cNvSpPr>
            <a:spLocks noGrp="1"/>
          </p:cNvSpPr>
          <p:nvPr>
            <p:ph type="sldNum" sz="quarter" idx="12"/>
          </p:nvPr>
        </p:nvSpPr>
        <p:spPr/>
        <p:txBody>
          <a:bodyPr/>
          <a:lstStyle/>
          <a:p>
            <a:fld id="{A17287D7-BBB4-46B6-BA19-077C5858D558}" type="slidenum">
              <a:rPr lang="en-US" smtClean="0"/>
              <a:t>‹Nº›</a:t>
            </a:fld>
            <a:endParaRPr lang="en-US"/>
          </a:p>
        </p:txBody>
      </p:sp>
    </p:spTree>
    <p:extLst>
      <p:ext uri="{BB962C8B-B14F-4D97-AF65-F5344CB8AC3E}">
        <p14:creationId xmlns:p14="http://schemas.microsoft.com/office/powerpoint/2010/main" val="221830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solidFill>
          <a:schemeClr val="bg1"/>
        </a:solidFill>
        <a:effectLst/>
      </p:bgPr>
    </p:bg>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7CF4EDF7-B03F-F94C-75F3-DF4D2EB93E17}"/>
              </a:ext>
            </a:extLst>
          </p:cNvPr>
          <p:cNvSpPr>
            <a:spLocks noGrp="1"/>
          </p:cNvSpPr>
          <p:nvPr>
            <p:ph type="ftr" sz="quarter" idx="10"/>
          </p:nvPr>
        </p:nvSpPr>
        <p:spPr/>
        <p:txBody>
          <a:bodyPr/>
          <a:lstStyle/>
          <a:p>
            <a:r>
              <a:rPr lang="es-ES"/>
              <a:t>GLOBAL ECO-INDUSTRIAL PARKS PROGRAMME</a:t>
            </a:r>
            <a:endParaRPr lang="en-US" dirty="0"/>
          </a:p>
        </p:txBody>
      </p:sp>
      <p:sp>
        <p:nvSpPr>
          <p:cNvPr id="4" name="Marcador de número de diapositiva 3">
            <a:extLst>
              <a:ext uri="{FF2B5EF4-FFF2-40B4-BE49-F238E27FC236}">
                <a16:creationId xmlns:a16="http://schemas.microsoft.com/office/drawing/2014/main" id="{18A01146-1AD2-000F-5C70-CA4834C3E8FA}"/>
              </a:ext>
            </a:extLst>
          </p:cNvPr>
          <p:cNvSpPr>
            <a:spLocks noGrp="1"/>
          </p:cNvSpPr>
          <p:nvPr>
            <p:ph type="sldNum" sz="quarter" idx="11"/>
          </p:nvPr>
        </p:nvSpPr>
        <p:spPr/>
        <p:txBody>
          <a:bodyPr/>
          <a:lstStyle/>
          <a:p>
            <a:fld id="{3FCCC6D8-CC69-48F7-9544-D67BDE0F1A54}" type="slidenum">
              <a:rPr lang="en-US" smtClean="0"/>
              <a:pPr/>
              <a:t>‹Nº›</a:t>
            </a:fld>
            <a:endParaRPr lang="en-US" dirty="0"/>
          </a:p>
        </p:txBody>
      </p:sp>
    </p:spTree>
    <p:extLst>
      <p:ext uri="{BB962C8B-B14F-4D97-AF65-F5344CB8AC3E}">
        <p14:creationId xmlns:p14="http://schemas.microsoft.com/office/powerpoint/2010/main" val="2357532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6EDB-2AAD-4CAE-A9AE-74AF7EFFDC2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A578763-28B6-45FC-B412-14D8771A63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8151F9-FF0C-4C73-8014-13E7CD83F1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6F8195-33A4-487D-9579-7D3145383B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660E14-4206-4A81-94B8-2AB257050E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F314F8-B4BC-4C8B-824D-F4DF190856F7}"/>
              </a:ext>
            </a:extLst>
          </p:cNvPr>
          <p:cNvSpPr>
            <a:spLocks noGrp="1"/>
          </p:cNvSpPr>
          <p:nvPr>
            <p:ph type="dt" sz="half" idx="10"/>
          </p:nvPr>
        </p:nvSpPr>
        <p:spPr/>
        <p:txBody>
          <a:bodyPr/>
          <a:lstStyle/>
          <a:p>
            <a:fld id="{A5C4EAE1-3670-4961-89B0-D69938891C47}" type="datetimeFigureOut">
              <a:rPr lang="en-US" smtClean="0"/>
              <a:t>17-Sep-22</a:t>
            </a:fld>
            <a:endParaRPr lang="en-US"/>
          </a:p>
        </p:txBody>
      </p:sp>
      <p:sp>
        <p:nvSpPr>
          <p:cNvPr id="8" name="Footer Placeholder 7">
            <a:extLst>
              <a:ext uri="{FF2B5EF4-FFF2-40B4-BE49-F238E27FC236}">
                <a16:creationId xmlns:a16="http://schemas.microsoft.com/office/drawing/2014/main" id="{1AB2623D-BC7C-4526-8746-AE1AF7365D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5EBF79-7E91-4B11-B1C8-4EE6ECDDE6EA}"/>
              </a:ext>
            </a:extLst>
          </p:cNvPr>
          <p:cNvSpPr>
            <a:spLocks noGrp="1"/>
          </p:cNvSpPr>
          <p:nvPr>
            <p:ph type="sldNum" sz="quarter" idx="12"/>
          </p:nvPr>
        </p:nvSpPr>
        <p:spPr/>
        <p:txBody>
          <a:bodyPr/>
          <a:lstStyle/>
          <a:p>
            <a:fld id="{A17287D7-BBB4-46B6-BA19-077C5858D558}" type="slidenum">
              <a:rPr lang="en-US" smtClean="0"/>
              <a:t>‹Nº›</a:t>
            </a:fld>
            <a:endParaRPr lang="en-US"/>
          </a:p>
        </p:txBody>
      </p:sp>
    </p:spTree>
    <p:extLst>
      <p:ext uri="{BB962C8B-B14F-4D97-AF65-F5344CB8AC3E}">
        <p14:creationId xmlns:p14="http://schemas.microsoft.com/office/powerpoint/2010/main" val="991291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7C638-E126-4133-ADF4-54FE306299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41A947-B7E7-48B0-BBB2-2F17EE724917}"/>
              </a:ext>
            </a:extLst>
          </p:cNvPr>
          <p:cNvSpPr>
            <a:spLocks noGrp="1"/>
          </p:cNvSpPr>
          <p:nvPr>
            <p:ph type="dt" sz="half" idx="10"/>
          </p:nvPr>
        </p:nvSpPr>
        <p:spPr/>
        <p:txBody>
          <a:bodyPr/>
          <a:lstStyle/>
          <a:p>
            <a:fld id="{A5C4EAE1-3670-4961-89B0-D69938891C47}" type="datetimeFigureOut">
              <a:rPr lang="en-US" smtClean="0"/>
              <a:t>17-Sep-22</a:t>
            </a:fld>
            <a:endParaRPr lang="en-US"/>
          </a:p>
        </p:txBody>
      </p:sp>
      <p:sp>
        <p:nvSpPr>
          <p:cNvPr id="4" name="Footer Placeholder 3">
            <a:extLst>
              <a:ext uri="{FF2B5EF4-FFF2-40B4-BE49-F238E27FC236}">
                <a16:creationId xmlns:a16="http://schemas.microsoft.com/office/drawing/2014/main" id="{70205F7D-BAE0-40D7-8AC4-AE15E7FCAB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E88F8D-1072-43E9-B53D-0E410A9BE035}"/>
              </a:ext>
            </a:extLst>
          </p:cNvPr>
          <p:cNvSpPr>
            <a:spLocks noGrp="1"/>
          </p:cNvSpPr>
          <p:nvPr>
            <p:ph type="sldNum" sz="quarter" idx="12"/>
          </p:nvPr>
        </p:nvSpPr>
        <p:spPr/>
        <p:txBody>
          <a:bodyPr/>
          <a:lstStyle/>
          <a:p>
            <a:fld id="{A17287D7-BBB4-46B6-BA19-077C5858D558}" type="slidenum">
              <a:rPr lang="en-US" smtClean="0"/>
              <a:t>‹Nº›</a:t>
            </a:fld>
            <a:endParaRPr lang="en-US"/>
          </a:p>
        </p:txBody>
      </p:sp>
    </p:spTree>
    <p:extLst>
      <p:ext uri="{BB962C8B-B14F-4D97-AF65-F5344CB8AC3E}">
        <p14:creationId xmlns:p14="http://schemas.microsoft.com/office/powerpoint/2010/main" val="3934760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EAFDAB-D3FA-44C2-9074-09308CE542B9}"/>
              </a:ext>
            </a:extLst>
          </p:cNvPr>
          <p:cNvSpPr>
            <a:spLocks noGrp="1"/>
          </p:cNvSpPr>
          <p:nvPr>
            <p:ph type="dt" sz="half" idx="10"/>
          </p:nvPr>
        </p:nvSpPr>
        <p:spPr/>
        <p:txBody>
          <a:bodyPr/>
          <a:lstStyle/>
          <a:p>
            <a:fld id="{A5C4EAE1-3670-4961-89B0-D69938891C47}" type="datetimeFigureOut">
              <a:rPr lang="en-US" smtClean="0"/>
              <a:t>17-Sep-22</a:t>
            </a:fld>
            <a:endParaRPr lang="en-US"/>
          </a:p>
        </p:txBody>
      </p:sp>
      <p:sp>
        <p:nvSpPr>
          <p:cNvPr id="3" name="Footer Placeholder 2">
            <a:extLst>
              <a:ext uri="{FF2B5EF4-FFF2-40B4-BE49-F238E27FC236}">
                <a16:creationId xmlns:a16="http://schemas.microsoft.com/office/drawing/2014/main" id="{2501EA4A-5E47-4B11-B2FB-97F8B6A1A9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289FFF-0CAC-4706-8CCB-3EB5451F7649}"/>
              </a:ext>
            </a:extLst>
          </p:cNvPr>
          <p:cNvSpPr>
            <a:spLocks noGrp="1"/>
          </p:cNvSpPr>
          <p:nvPr>
            <p:ph type="sldNum" sz="quarter" idx="12"/>
          </p:nvPr>
        </p:nvSpPr>
        <p:spPr/>
        <p:txBody>
          <a:bodyPr/>
          <a:lstStyle/>
          <a:p>
            <a:fld id="{A17287D7-BBB4-46B6-BA19-077C5858D558}" type="slidenum">
              <a:rPr lang="en-US" smtClean="0"/>
              <a:t>‹Nº›</a:t>
            </a:fld>
            <a:endParaRPr lang="en-US"/>
          </a:p>
        </p:txBody>
      </p:sp>
    </p:spTree>
    <p:extLst>
      <p:ext uri="{BB962C8B-B14F-4D97-AF65-F5344CB8AC3E}">
        <p14:creationId xmlns:p14="http://schemas.microsoft.com/office/powerpoint/2010/main" val="488961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42F6-272C-49E5-A41D-0EF080FED1E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7A67CF-89FE-4396-867B-935E1B9C76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0BECDC-2410-4E77-B7EF-5DCEC7B44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870B0-68CE-4AEA-BE3D-1E8CC919A507}"/>
              </a:ext>
            </a:extLst>
          </p:cNvPr>
          <p:cNvSpPr>
            <a:spLocks noGrp="1"/>
          </p:cNvSpPr>
          <p:nvPr>
            <p:ph type="dt" sz="half" idx="10"/>
          </p:nvPr>
        </p:nvSpPr>
        <p:spPr/>
        <p:txBody>
          <a:bodyPr/>
          <a:lstStyle/>
          <a:p>
            <a:fld id="{A5C4EAE1-3670-4961-89B0-D69938891C47}" type="datetimeFigureOut">
              <a:rPr lang="en-US" smtClean="0"/>
              <a:t>17-Sep-22</a:t>
            </a:fld>
            <a:endParaRPr lang="en-US"/>
          </a:p>
        </p:txBody>
      </p:sp>
      <p:sp>
        <p:nvSpPr>
          <p:cNvPr id="6" name="Footer Placeholder 5">
            <a:extLst>
              <a:ext uri="{FF2B5EF4-FFF2-40B4-BE49-F238E27FC236}">
                <a16:creationId xmlns:a16="http://schemas.microsoft.com/office/drawing/2014/main" id="{B7789C8C-0A4B-45A6-866E-9942B67E88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DC04DA-947A-493C-B08F-E0CA2D5610E3}"/>
              </a:ext>
            </a:extLst>
          </p:cNvPr>
          <p:cNvSpPr>
            <a:spLocks noGrp="1"/>
          </p:cNvSpPr>
          <p:nvPr>
            <p:ph type="sldNum" sz="quarter" idx="12"/>
          </p:nvPr>
        </p:nvSpPr>
        <p:spPr/>
        <p:txBody>
          <a:bodyPr/>
          <a:lstStyle/>
          <a:p>
            <a:fld id="{A17287D7-BBB4-46B6-BA19-077C5858D558}" type="slidenum">
              <a:rPr lang="en-US" smtClean="0"/>
              <a:t>‹Nº›</a:t>
            </a:fld>
            <a:endParaRPr lang="en-US"/>
          </a:p>
        </p:txBody>
      </p:sp>
    </p:spTree>
    <p:extLst>
      <p:ext uri="{BB962C8B-B14F-4D97-AF65-F5344CB8AC3E}">
        <p14:creationId xmlns:p14="http://schemas.microsoft.com/office/powerpoint/2010/main" val="1189439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BA17-5101-494B-AA34-4EF3D082B87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809365-79FE-475C-B8B1-54DD15A224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0C70F2-4003-4D5E-8B3A-E425DECBF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E5A3C4-7E51-4704-96B5-203504DC9794}"/>
              </a:ext>
            </a:extLst>
          </p:cNvPr>
          <p:cNvSpPr>
            <a:spLocks noGrp="1"/>
          </p:cNvSpPr>
          <p:nvPr>
            <p:ph type="dt" sz="half" idx="10"/>
          </p:nvPr>
        </p:nvSpPr>
        <p:spPr/>
        <p:txBody>
          <a:bodyPr/>
          <a:lstStyle/>
          <a:p>
            <a:fld id="{A5C4EAE1-3670-4961-89B0-D69938891C47}" type="datetimeFigureOut">
              <a:rPr lang="en-US" smtClean="0"/>
              <a:t>17-Sep-22</a:t>
            </a:fld>
            <a:endParaRPr lang="en-US"/>
          </a:p>
        </p:txBody>
      </p:sp>
      <p:sp>
        <p:nvSpPr>
          <p:cNvPr id="6" name="Footer Placeholder 5">
            <a:extLst>
              <a:ext uri="{FF2B5EF4-FFF2-40B4-BE49-F238E27FC236}">
                <a16:creationId xmlns:a16="http://schemas.microsoft.com/office/drawing/2014/main" id="{8C563770-88A8-40BB-A134-69EB189D61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0CA00A-2392-4752-A033-03479999F9EF}"/>
              </a:ext>
            </a:extLst>
          </p:cNvPr>
          <p:cNvSpPr>
            <a:spLocks noGrp="1"/>
          </p:cNvSpPr>
          <p:nvPr>
            <p:ph type="sldNum" sz="quarter" idx="12"/>
          </p:nvPr>
        </p:nvSpPr>
        <p:spPr/>
        <p:txBody>
          <a:bodyPr/>
          <a:lstStyle/>
          <a:p>
            <a:fld id="{A17287D7-BBB4-46B6-BA19-077C5858D558}" type="slidenum">
              <a:rPr lang="en-US" smtClean="0"/>
              <a:t>‹Nº›</a:t>
            </a:fld>
            <a:endParaRPr lang="en-US"/>
          </a:p>
        </p:txBody>
      </p:sp>
    </p:spTree>
    <p:extLst>
      <p:ext uri="{BB962C8B-B14F-4D97-AF65-F5344CB8AC3E}">
        <p14:creationId xmlns:p14="http://schemas.microsoft.com/office/powerpoint/2010/main" val="3393706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92E6A-FEEA-4312-BC2E-6B9B3CDDBB0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C73503-4973-48FC-9F64-55C041344D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65F39-99AF-49BF-BBED-6743562BEA93}"/>
              </a:ext>
            </a:extLst>
          </p:cNvPr>
          <p:cNvSpPr>
            <a:spLocks noGrp="1"/>
          </p:cNvSpPr>
          <p:nvPr>
            <p:ph type="dt" sz="half" idx="10"/>
          </p:nvPr>
        </p:nvSpPr>
        <p:spPr/>
        <p:txBody>
          <a:bodyPr/>
          <a:lstStyle/>
          <a:p>
            <a:fld id="{A5C4EAE1-3670-4961-89B0-D69938891C47}" type="datetimeFigureOut">
              <a:rPr lang="en-US" smtClean="0"/>
              <a:t>17-Sep-22</a:t>
            </a:fld>
            <a:endParaRPr lang="en-US"/>
          </a:p>
        </p:txBody>
      </p:sp>
      <p:sp>
        <p:nvSpPr>
          <p:cNvPr id="5" name="Footer Placeholder 4">
            <a:extLst>
              <a:ext uri="{FF2B5EF4-FFF2-40B4-BE49-F238E27FC236}">
                <a16:creationId xmlns:a16="http://schemas.microsoft.com/office/drawing/2014/main" id="{9EE6D521-D457-426F-B2A6-278F62ACE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7A5B2D-4654-4E23-8ED3-694D857EB4FF}"/>
              </a:ext>
            </a:extLst>
          </p:cNvPr>
          <p:cNvSpPr>
            <a:spLocks noGrp="1"/>
          </p:cNvSpPr>
          <p:nvPr>
            <p:ph type="sldNum" sz="quarter" idx="12"/>
          </p:nvPr>
        </p:nvSpPr>
        <p:spPr/>
        <p:txBody>
          <a:bodyPr/>
          <a:lstStyle/>
          <a:p>
            <a:fld id="{A17287D7-BBB4-46B6-BA19-077C5858D558}" type="slidenum">
              <a:rPr lang="en-US" smtClean="0"/>
              <a:t>‹Nº›</a:t>
            </a:fld>
            <a:endParaRPr lang="en-US"/>
          </a:p>
        </p:txBody>
      </p:sp>
    </p:spTree>
    <p:extLst>
      <p:ext uri="{BB962C8B-B14F-4D97-AF65-F5344CB8AC3E}">
        <p14:creationId xmlns:p14="http://schemas.microsoft.com/office/powerpoint/2010/main" val="3322580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2B77B5-408E-4B72-9317-F126116C25B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CC8A6C-451C-4187-B740-46100B3AEE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AEECC-197D-46B7-80D3-1E80FE49CC79}"/>
              </a:ext>
            </a:extLst>
          </p:cNvPr>
          <p:cNvSpPr>
            <a:spLocks noGrp="1"/>
          </p:cNvSpPr>
          <p:nvPr>
            <p:ph type="dt" sz="half" idx="10"/>
          </p:nvPr>
        </p:nvSpPr>
        <p:spPr/>
        <p:txBody>
          <a:bodyPr/>
          <a:lstStyle/>
          <a:p>
            <a:fld id="{A5C4EAE1-3670-4961-89B0-D69938891C47}" type="datetimeFigureOut">
              <a:rPr lang="en-US" smtClean="0"/>
              <a:t>17-Sep-22</a:t>
            </a:fld>
            <a:endParaRPr lang="en-US"/>
          </a:p>
        </p:txBody>
      </p:sp>
      <p:sp>
        <p:nvSpPr>
          <p:cNvPr id="5" name="Footer Placeholder 4">
            <a:extLst>
              <a:ext uri="{FF2B5EF4-FFF2-40B4-BE49-F238E27FC236}">
                <a16:creationId xmlns:a16="http://schemas.microsoft.com/office/drawing/2014/main" id="{68B07D6E-7D52-4656-A09B-ADF5AC48B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CBF8A-F9C1-4BA7-85D1-D16138E53A76}"/>
              </a:ext>
            </a:extLst>
          </p:cNvPr>
          <p:cNvSpPr>
            <a:spLocks noGrp="1"/>
          </p:cNvSpPr>
          <p:nvPr>
            <p:ph type="sldNum" sz="quarter" idx="12"/>
          </p:nvPr>
        </p:nvSpPr>
        <p:spPr/>
        <p:txBody>
          <a:bodyPr/>
          <a:lstStyle/>
          <a:p>
            <a:fld id="{A17287D7-BBB4-46B6-BA19-077C5858D558}" type="slidenum">
              <a:rPr lang="en-US" smtClean="0"/>
              <a:t>‹Nº›</a:t>
            </a:fld>
            <a:endParaRPr lang="en-US"/>
          </a:p>
        </p:txBody>
      </p:sp>
    </p:spTree>
    <p:extLst>
      <p:ext uri="{BB962C8B-B14F-4D97-AF65-F5344CB8AC3E}">
        <p14:creationId xmlns:p14="http://schemas.microsoft.com/office/powerpoint/2010/main" val="320408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00" baseline="0"/>
            </a:lvl1pPr>
          </a:lstStyle>
          <a:p>
            <a:r>
              <a:rPr lang="en-US" dirty="0"/>
              <a:t>Click to edit Master title style</a:t>
            </a:r>
          </a:p>
        </p:txBody>
      </p:sp>
      <p:sp>
        <p:nvSpPr>
          <p:cNvPr id="3" name="Footer Placeholder 2"/>
          <p:cNvSpPr>
            <a:spLocks noGrp="1"/>
          </p:cNvSpPr>
          <p:nvPr>
            <p:ph type="ftr" sz="quarter" idx="10"/>
          </p:nvPr>
        </p:nvSpPr>
        <p:spPr/>
        <p:txBody>
          <a:bodyPr/>
          <a:lstStyle/>
          <a:p>
            <a:r>
              <a:rPr lang="es-ES"/>
              <a:t>GLOBAL ECO-INDUSTRIAL PARKS PROGRAMME</a:t>
            </a:r>
            <a:endParaRPr lang="en-US" dirty="0"/>
          </a:p>
        </p:txBody>
      </p:sp>
      <p:sp>
        <p:nvSpPr>
          <p:cNvPr id="4" name="Slide Number Placeholder 3"/>
          <p:cNvSpPr>
            <a:spLocks noGrp="1"/>
          </p:cNvSpPr>
          <p:nvPr>
            <p:ph type="sldNum" sz="quarter" idx="11"/>
          </p:nvPr>
        </p:nvSpPr>
        <p:spPr/>
        <p:txBody>
          <a:bodyPr/>
          <a:lstStyle/>
          <a:p>
            <a:fld id="{3FCCC6D8-CC69-48F7-9544-D67BDE0F1A54}" type="slidenum">
              <a:rPr lang="en-US" smtClean="0"/>
              <a:pPr/>
              <a:t>‹Nº›</a:t>
            </a:fld>
            <a:endParaRPr lang="en-US" dirty="0"/>
          </a:p>
        </p:txBody>
      </p:sp>
      <p:sp>
        <p:nvSpPr>
          <p:cNvPr id="8" name="Content Placeholder 2"/>
          <p:cNvSpPr>
            <a:spLocks noGrp="1"/>
          </p:cNvSpPr>
          <p:nvPr>
            <p:ph idx="1"/>
          </p:nvPr>
        </p:nvSpPr>
        <p:spPr>
          <a:xfrm>
            <a:off x="2097313" y="1435881"/>
            <a:ext cx="8784297" cy="4351338"/>
          </a:xfrm>
        </p:spPr>
        <p:txBody>
          <a:bodyPr/>
          <a:lstStyle>
            <a:lvl1pPr marL="1436688" indent="-361950">
              <a:buClr>
                <a:schemeClr val="accent1"/>
              </a:buClr>
              <a:buSzPct val="82000"/>
              <a:buFont typeface="Wingdings" panose="05000000000000000000" pitchFamily="2" charset="2"/>
              <a:buChar char="q"/>
              <a:defRPr/>
            </a:lvl1pPr>
            <a:lvl2pPr marL="1611313" indent="-174625">
              <a:buSzPct val="82000"/>
              <a:defRPr/>
            </a:lvl2pPr>
            <a:lvl3pPr marL="1792288" indent="-180975">
              <a:buSzPct val="82000"/>
              <a:defRPr/>
            </a:lvl3pPr>
            <a:lvl4pPr marL="1973263" indent="-180975">
              <a:buSzPct val="82000"/>
              <a:defRPr/>
            </a:lvl4pPr>
            <a:lvl5pPr marL="2155825" indent="-182563">
              <a:buSzPct val="820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9098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1778" y="-187638"/>
            <a:ext cx="8421167" cy="13255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66010" y="1435881"/>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GLOBAL ECO-INDUSTRIAL PARKS PROGRAMME</a:t>
            </a:r>
            <a:endParaRPr lang="en-US" dirty="0"/>
          </a:p>
        </p:txBody>
      </p:sp>
      <p:sp>
        <p:nvSpPr>
          <p:cNvPr id="6" name="Slide Number Placeholder 5"/>
          <p:cNvSpPr>
            <a:spLocks noGrp="1"/>
          </p:cNvSpPr>
          <p:nvPr>
            <p:ph type="sldNum" sz="quarter" idx="12"/>
          </p:nvPr>
        </p:nvSpPr>
        <p:spPr/>
        <p:txBody>
          <a:bodyPr/>
          <a:lstStyle/>
          <a:p>
            <a:fld id="{3FCCC6D8-CC69-48F7-9544-D67BDE0F1A54}" type="slidenum">
              <a:rPr lang="en-US" smtClean="0"/>
              <a:t>‹Nº›</a:t>
            </a:fld>
            <a:endParaRPr lang="en-US" dirty="0"/>
          </a:p>
        </p:txBody>
      </p:sp>
    </p:spTree>
    <p:extLst>
      <p:ext uri="{BB962C8B-B14F-4D97-AF65-F5344CB8AC3E}">
        <p14:creationId xmlns:p14="http://schemas.microsoft.com/office/powerpoint/2010/main" val="62293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7136" y="134247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97136" y="4222204"/>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p:txBody>
          <a:bodyPr/>
          <a:lstStyle/>
          <a:p>
            <a:r>
              <a:rPr lang="en-US"/>
              <a:t>GLOBAL ECO-INDUSTRIAL PARKS PROGRAMME</a:t>
            </a:r>
          </a:p>
        </p:txBody>
      </p:sp>
      <p:sp>
        <p:nvSpPr>
          <p:cNvPr id="6" name="Slide Number Placeholder 5"/>
          <p:cNvSpPr>
            <a:spLocks noGrp="1"/>
          </p:cNvSpPr>
          <p:nvPr>
            <p:ph type="sldNum" sz="quarter" idx="12"/>
          </p:nvPr>
        </p:nvSpPr>
        <p:spPr/>
        <p:txBody>
          <a:bodyPr/>
          <a:lstStyle/>
          <a:p>
            <a:fld id="{3FCCC6D8-CC69-48F7-9544-D67BDE0F1A54}" type="slidenum">
              <a:rPr lang="en-US" smtClean="0"/>
              <a:t>‹Nº›</a:t>
            </a:fld>
            <a:endParaRPr lang="en-US"/>
          </a:p>
        </p:txBody>
      </p:sp>
    </p:spTree>
    <p:extLst>
      <p:ext uri="{BB962C8B-B14F-4D97-AF65-F5344CB8AC3E}">
        <p14:creationId xmlns:p14="http://schemas.microsoft.com/office/powerpoint/2010/main" val="292296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480851"/>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562600" y="1480851"/>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GLOBAL ECO-INDUSTRIAL PARKS PROGRAMME</a:t>
            </a:r>
          </a:p>
        </p:txBody>
      </p:sp>
      <p:sp>
        <p:nvSpPr>
          <p:cNvPr id="7" name="Slide Number Placeholder 6"/>
          <p:cNvSpPr>
            <a:spLocks noGrp="1"/>
          </p:cNvSpPr>
          <p:nvPr>
            <p:ph type="sldNum" sz="quarter" idx="12"/>
          </p:nvPr>
        </p:nvSpPr>
        <p:spPr/>
        <p:txBody>
          <a:bodyPr/>
          <a:lstStyle/>
          <a:p>
            <a:fld id="{3FCCC6D8-CC69-48F7-9544-D67BDE0F1A54}" type="slidenum">
              <a:rPr lang="en-US" smtClean="0"/>
              <a:t>‹Nº›</a:t>
            </a:fld>
            <a:endParaRPr lang="en-US"/>
          </a:p>
        </p:txBody>
      </p:sp>
    </p:spTree>
    <p:extLst>
      <p:ext uri="{BB962C8B-B14F-4D97-AF65-F5344CB8AC3E}">
        <p14:creationId xmlns:p14="http://schemas.microsoft.com/office/powerpoint/2010/main" val="28336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47392" y="-167025"/>
            <a:ext cx="8002588" cy="1325563"/>
          </a:xfrm>
        </p:spPr>
        <p:txBody>
          <a:bodyPr/>
          <a:lstStyle/>
          <a:p>
            <a:r>
              <a:rPr lang="en-US"/>
              <a:t>Click to edit Master title style</a:t>
            </a:r>
          </a:p>
        </p:txBody>
      </p:sp>
      <p:sp>
        <p:nvSpPr>
          <p:cNvPr id="3" name="Text Placeholder 2"/>
          <p:cNvSpPr>
            <a:spLocks noGrp="1"/>
          </p:cNvSpPr>
          <p:nvPr>
            <p:ph type="body" idx="1"/>
          </p:nvPr>
        </p:nvSpPr>
        <p:spPr>
          <a:xfrm>
            <a:off x="315132" y="140712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15132" y="2243762"/>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47544" y="141985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47544" y="2243762"/>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a:t>GLOBAL ECO-INDUSTRIAL PARKS PROGRAMME</a:t>
            </a:r>
          </a:p>
        </p:txBody>
      </p:sp>
      <p:sp>
        <p:nvSpPr>
          <p:cNvPr id="9" name="Slide Number Placeholder 8"/>
          <p:cNvSpPr>
            <a:spLocks noGrp="1"/>
          </p:cNvSpPr>
          <p:nvPr>
            <p:ph type="sldNum" sz="quarter" idx="12"/>
          </p:nvPr>
        </p:nvSpPr>
        <p:spPr/>
        <p:txBody>
          <a:bodyPr/>
          <a:lstStyle/>
          <a:p>
            <a:fld id="{3FCCC6D8-CC69-48F7-9544-D67BDE0F1A54}" type="slidenum">
              <a:rPr lang="en-US" smtClean="0"/>
              <a:t>‹Nº›</a:t>
            </a:fld>
            <a:endParaRPr lang="en-US"/>
          </a:p>
        </p:txBody>
      </p:sp>
    </p:spTree>
    <p:extLst>
      <p:ext uri="{BB962C8B-B14F-4D97-AF65-F5344CB8AC3E}">
        <p14:creationId xmlns:p14="http://schemas.microsoft.com/office/powerpoint/2010/main" val="405026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GLOBAL ECO-INDUSTRIAL PARKS PROGRAMME</a:t>
            </a:r>
          </a:p>
        </p:txBody>
      </p:sp>
      <p:sp>
        <p:nvSpPr>
          <p:cNvPr id="5" name="Slide Number Placeholder 4"/>
          <p:cNvSpPr>
            <a:spLocks noGrp="1"/>
          </p:cNvSpPr>
          <p:nvPr>
            <p:ph type="sldNum" sz="quarter" idx="12"/>
          </p:nvPr>
        </p:nvSpPr>
        <p:spPr/>
        <p:txBody>
          <a:bodyPr/>
          <a:lstStyle/>
          <a:p>
            <a:fld id="{3FCCC6D8-CC69-48F7-9544-D67BDE0F1A54}" type="slidenum">
              <a:rPr lang="en-US" smtClean="0"/>
              <a:t>‹Nº›</a:t>
            </a:fld>
            <a:endParaRPr lang="en-US"/>
          </a:p>
        </p:txBody>
      </p:sp>
    </p:spTree>
    <p:extLst>
      <p:ext uri="{BB962C8B-B14F-4D97-AF65-F5344CB8AC3E}">
        <p14:creationId xmlns:p14="http://schemas.microsoft.com/office/powerpoint/2010/main" val="32299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519" y="1094282"/>
            <a:ext cx="3932237" cy="139667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4748473" y="1094282"/>
            <a:ext cx="6172200" cy="5089161"/>
          </a:xfrm>
        </p:spPr>
        <p:txBody>
          <a:bodyPr/>
          <a:lstStyle>
            <a:lvl1pPr marL="228600" indent="-228600">
              <a:buClr>
                <a:schemeClr val="accent1"/>
              </a:buClr>
              <a:buSzPct val="82000"/>
              <a:buFont typeface="Wingdings" panose="05000000000000000000" pitchFamily="2" charset="2"/>
              <a:buChar char="q"/>
              <a:defRPr sz="3200"/>
            </a:lvl1pPr>
            <a:lvl2pPr>
              <a:buSzPct val="82000"/>
              <a:defRPr sz="2800"/>
            </a:lvl2pPr>
            <a:lvl3pPr>
              <a:buSzPct val="82000"/>
              <a:defRPr sz="2400"/>
            </a:lvl3pPr>
            <a:lvl4pPr>
              <a:buSzPct val="82000"/>
              <a:defRPr sz="2000"/>
            </a:lvl4pPr>
            <a:lvl5pPr>
              <a:buSzPct val="82000"/>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7519" y="2575033"/>
            <a:ext cx="3932237" cy="36084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r>
              <a:rPr lang="en-US"/>
              <a:t>GLOBAL ECO-INDUSTRIAL PARKS PROGRAMME</a:t>
            </a:r>
          </a:p>
        </p:txBody>
      </p:sp>
      <p:sp>
        <p:nvSpPr>
          <p:cNvPr id="7" name="Slide Number Placeholder 6"/>
          <p:cNvSpPr>
            <a:spLocks noGrp="1"/>
          </p:cNvSpPr>
          <p:nvPr>
            <p:ph type="sldNum" sz="quarter" idx="12"/>
          </p:nvPr>
        </p:nvSpPr>
        <p:spPr/>
        <p:txBody>
          <a:bodyPr/>
          <a:lstStyle/>
          <a:p>
            <a:fld id="{3FCCC6D8-CC69-48F7-9544-D67BDE0F1A54}" type="slidenum">
              <a:rPr lang="en-US" smtClean="0"/>
              <a:t>‹Nº›</a:t>
            </a:fld>
            <a:endParaRPr lang="en-US"/>
          </a:p>
        </p:txBody>
      </p:sp>
    </p:spTree>
    <p:extLst>
      <p:ext uri="{BB962C8B-B14F-4D97-AF65-F5344CB8AC3E}">
        <p14:creationId xmlns:p14="http://schemas.microsoft.com/office/powerpoint/2010/main" val="79028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6.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a:xfrm flipH="1">
            <a:off x="0" y="900000"/>
            <a:ext cx="12192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6230441"/>
            <a:ext cx="12192000" cy="627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562350" y="-210123"/>
            <a:ext cx="827969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7829" y="1389553"/>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bg1"/>
                </a:solidFill>
              </a:defRPr>
            </a:lvl1pPr>
          </a:lstStyle>
          <a:p>
            <a:r>
              <a:rPr lang="es-ES"/>
              <a:t>GLOBAL ECO-INDUSTRIAL PARKS PROGRAMME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3FCCC6D8-CC69-48F7-9544-D67BDE0F1A54}" type="slidenum">
              <a:rPr lang="en-US" smtClean="0"/>
              <a:pPr/>
              <a:t>‹Nº›</a:t>
            </a:fld>
            <a:endParaRPr lang="en-US" dirty="0"/>
          </a:p>
        </p:txBody>
      </p:sp>
      <p:cxnSp>
        <p:nvCxnSpPr>
          <p:cNvPr id="19" name="Straight Connector 18"/>
          <p:cNvCxnSpPr/>
          <p:nvPr userDrawn="1"/>
        </p:nvCxnSpPr>
        <p:spPr>
          <a:xfrm flipH="1">
            <a:off x="0" y="6230443"/>
            <a:ext cx="12192000" cy="0"/>
          </a:xfrm>
          <a:prstGeom prst="line">
            <a:avLst/>
          </a:prstGeom>
          <a:ln w="57150">
            <a:solidFill>
              <a:srgbClr val="ED495E"/>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642933" y="3121697"/>
            <a:ext cx="2546935" cy="3599778"/>
          </a:xfrm>
          <a:prstGeom prst="rect">
            <a:avLst/>
          </a:prstGeom>
        </p:spPr>
      </p:pic>
      <p:pic>
        <p:nvPicPr>
          <p:cNvPr id="12" name="Picture 11" descr="Logo&#10;&#10;Description automatically generated">
            <a:extLst>
              <a:ext uri="{FF2B5EF4-FFF2-40B4-BE49-F238E27FC236}">
                <a16:creationId xmlns:a16="http://schemas.microsoft.com/office/drawing/2014/main" id="{E78E362D-F9EB-AB4D-937C-66A653BAD88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90500" y="51167"/>
            <a:ext cx="2838450" cy="775075"/>
          </a:xfrm>
          <a:prstGeom prst="rect">
            <a:avLst/>
          </a:prstGeom>
        </p:spPr>
      </p:pic>
    </p:spTree>
    <p:extLst>
      <p:ext uri="{BB962C8B-B14F-4D97-AF65-F5344CB8AC3E}">
        <p14:creationId xmlns:p14="http://schemas.microsoft.com/office/powerpoint/2010/main" val="4196992507"/>
      </p:ext>
    </p:extLst>
  </p:cSld>
  <p:clrMap bg1="lt1" tx1="dk1" bg2="lt2" tx2="dk2" accent1="accent1" accent2="accent2" accent3="accent3" accent4="accent4" accent5="accent5" accent6="accent6" hlink="hlink" folHlink="folHlink"/>
  <p:sldLayoutIdLst>
    <p:sldLayoutId id="2147483661" r:id="rId1"/>
    <p:sldLayoutId id="2147483728"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1" r:id="rId11"/>
    <p:sldLayoutId id="2147483687" r:id="rId12"/>
    <p:sldLayoutId id="2147483675" r:id="rId13"/>
    <p:sldLayoutId id="2147483689" r:id="rId14"/>
    <p:sldLayoutId id="2147483729" r:id="rId15"/>
  </p:sldLayoutIdLst>
  <p:hf hdr="0"/>
  <p:txStyles>
    <p:titleStyle>
      <a:lvl1pPr algn="ctr" defTabSz="914400" rtl="0" eaLnBrk="1" latinLnBrk="0" hangingPunct="1">
        <a:lnSpc>
          <a:spcPct val="90000"/>
        </a:lnSpc>
        <a:spcBef>
          <a:spcPct val="0"/>
        </a:spcBef>
        <a:buNone/>
        <a:defRPr sz="2800" b="1" kern="1200" cap="all" spc="1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9127A-E62E-4099-9002-04776B019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091B8-7B43-49E8-925A-1F4E130BC3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4EAE1-3670-4961-89B0-D69938891C47}" type="datetimeFigureOut">
              <a:rPr lang="en-US" smtClean="0"/>
              <a:t>17-Sep-22</a:t>
            </a:fld>
            <a:endParaRPr lang="en-US"/>
          </a:p>
        </p:txBody>
      </p:sp>
      <p:sp>
        <p:nvSpPr>
          <p:cNvPr id="5" name="Footer Placeholder 4">
            <a:extLst>
              <a:ext uri="{FF2B5EF4-FFF2-40B4-BE49-F238E27FC236}">
                <a16:creationId xmlns:a16="http://schemas.microsoft.com/office/drawing/2014/main" id="{167333FE-E180-45E7-9EB2-FA37F22A6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98D373-CBFE-487D-A289-3C7251E1AB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287D7-BBB4-46B6-BA19-077C5858D558}" type="slidenum">
              <a:rPr lang="en-US" smtClean="0"/>
              <a:t>‹Nº›</a:t>
            </a:fld>
            <a:endParaRPr lang="en-US"/>
          </a:p>
        </p:txBody>
      </p:sp>
      <p:pic>
        <p:nvPicPr>
          <p:cNvPr id="7" name="Picture 6" descr="A picture containing text, plant&#10;&#10;Description automatically generated">
            <a:extLst>
              <a:ext uri="{FF2B5EF4-FFF2-40B4-BE49-F238E27FC236}">
                <a16:creationId xmlns:a16="http://schemas.microsoft.com/office/drawing/2014/main" id="{F78C300E-9B9A-4618-B292-50901291022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14623" b="12827"/>
          <a:stretch/>
        </p:blipFill>
        <p:spPr>
          <a:xfrm>
            <a:off x="-11545" y="914400"/>
            <a:ext cx="12192000" cy="5943600"/>
          </a:xfrm>
          <a:prstGeom prst="rect">
            <a:avLst/>
          </a:prstGeom>
        </p:spPr>
      </p:pic>
      <p:cxnSp>
        <p:nvCxnSpPr>
          <p:cNvPr id="13" name="Straight Connector 12">
            <a:extLst>
              <a:ext uri="{FF2B5EF4-FFF2-40B4-BE49-F238E27FC236}">
                <a16:creationId xmlns:a16="http://schemas.microsoft.com/office/drawing/2014/main" id="{AA4A23A5-679F-4597-AA79-DA0A7C0FEE3F}"/>
              </a:ext>
            </a:extLst>
          </p:cNvPr>
          <p:cNvCxnSpPr/>
          <p:nvPr userDrawn="1"/>
        </p:nvCxnSpPr>
        <p:spPr>
          <a:xfrm flipH="1">
            <a:off x="0" y="914400"/>
            <a:ext cx="12192000" cy="0"/>
          </a:xfrm>
          <a:prstGeom prst="line">
            <a:avLst/>
          </a:prstGeom>
          <a:noFill/>
          <a:ln w="57150" cap="flat" cmpd="sng" algn="ctr">
            <a:solidFill>
              <a:srgbClr val="ED495E"/>
            </a:solidFill>
            <a:prstDash val="solid"/>
            <a:miter lim="800000"/>
          </a:ln>
          <a:effectLst/>
        </p:spPr>
      </p:cxnSp>
      <p:pic>
        <p:nvPicPr>
          <p:cNvPr id="15" name="Picture 14" descr="Logo&#10;&#10;Description automatically generated">
            <a:extLst>
              <a:ext uri="{FF2B5EF4-FFF2-40B4-BE49-F238E27FC236}">
                <a16:creationId xmlns:a16="http://schemas.microsoft.com/office/drawing/2014/main" id="{95E62659-66A4-4B71-9577-1541F5A23F5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0500" y="51167"/>
            <a:ext cx="2838450" cy="775075"/>
          </a:xfrm>
          <a:prstGeom prst="rect">
            <a:avLst/>
          </a:prstGeom>
        </p:spPr>
      </p:pic>
      <p:sp>
        <p:nvSpPr>
          <p:cNvPr id="16" name="Rectangle 15">
            <a:extLst>
              <a:ext uri="{FF2B5EF4-FFF2-40B4-BE49-F238E27FC236}">
                <a16:creationId xmlns:a16="http://schemas.microsoft.com/office/drawing/2014/main" id="{6B947364-645F-410B-AFED-803DE653B803}"/>
              </a:ext>
            </a:extLst>
          </p:cNvPr>
          <p:cNvSpPr/>
          <p:nvPr userDrawn="1"/>
        </p:nvSpPr>
        <p:spPr>
          <a:xfrm>
            <a:off x="0" y="914400"/>
            <a:ext cx="12192000" cy="5943600"/>
          </a:xfrm>
          <a:prstGeom prst="rect">
            <a:avLst/>
          </a:prstGeom>
          <a:solidFill>
            <a:srgbClr val="000000">
              <a:alpha val="30196"/>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03607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normAutofit/>
          </a:bodyPr>
          <a:lstStyle/>
          <a:p>
            <a:r>
              <a:rPr lang="es-ES" dirty="0"/>
              <a:t>Sesión 4</a:t>
            </a:r>
            <a:br>
              <a:rPr lang="es-ES" dirty="0"/>
            </a:br>
            <a:r>
              <a:rPr lang="es-ES" sz="4000" dirty="0"/>
              <a:t>Ahorro y Uso eficiente del Agua</a:t>
            </a:r>
            <a:endParaRPr lang="en-US" sz="4000" b="1" dirty="0">
              <a:solidFill>
                <a:schemeClr val="bg1"/>
              </a:solidFill>
            </a:endParaRPr>
          </a:p>
        </p:txBody>
      </p:sp>
      <p:cxnSp>
        <p:nvCxnSpPr>
          <p:cNvPr id="12" name="Straight Connector 11"/>
          <p:cNvCxnSpPr/>
          <p:nvPr/>
        </p:nvCxnSpPr>
        <p:spPr>
          <a:xfrm>
            <a:off x="4510790" y="5562600"/>
            <a:ext cx="317042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Footer Placeholder 14"/>
          <p:cNvSpPr>
            <a:spLocks noGrp="1"/>
          </p:cNvSpPr>
          <p:nvPr>
            <p:ph type="ftr" sz="quarter" idx="11"/>
          </p:nvPr>
        </p:nvSpPr>
        <p:spPr/>
        <p:txBody>
          <a:bodyPr/>
          <a:lstStyle/>
          <a:p>
            <a:pPr algn="l"/>
            <a:r>
              <a:rPr lang="en-US"/>
              <a:t>GLOBAL ECO-INDUSTRIAL PARKS PROGRAMME</a:t>
            </a:r>
            <a:endParaRPr lang="en-US" dirty="0"/>
          </a:p>
        </p:txBody>
      </p:sp>
    </p:spTree>
    <p:extLst>
      <p:ext uri="{BB962C8B-B14F-4D97-AF65-F5344CB8AC3E}">
        <p14:creationId xmlns:p14="http://schemas.microsoft.com/office/powerpoint/2010/main" val="3918968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9F7E4121-6AF3-86C9-32B6-080CC47F55EA}"/>
              </a:ext>
            </a:extLst>
          </p:cNvPr>
          <p:cNvSpPr>
            <a:spLocks noGrp="1"/>
          </p:cNvSpPr>
          <p:nvPr>
            <p:ph type="ftr" sz="quarter" idx="10"/>
          </p:nvPr>
        </p:nvSpPr>
        <p:spPr/>
        <p:txBody>
          <a:bodyPr/>
          <a:lstStyle/>
          <a:p>
            <a:r>
              <a:rPr lang="es-ES"/>
              <a:t>GLOBAL ECO-INDUSTRIAL PARKS PROGRAMME</a:t>
            </a:r>
            <a:endParaRPr lang="en-US" dirty="0"/>
          </a:p>
        </p:txBody>
      </p:sp>
      <p:sp>
        <p:nvSpPr>
          <p:cNvPr id="3" name="Marcador de número de diapositiva 2">
            <a:extLst>
              <a:ext uri="{FF2B5EF4-FFF2-40B4-BE49-F238E27FC236}">
                <a16:creationId xmlns:a16="http://schemas.microsoft.com/office/drawing/2014/main" id="{8D2DACDE-8AEE-EF6A-19BE-BD9D00902900}"/>
              </a:ext>
            </a:extLst>
          </p:cNvPr>
          <p:cNvSpPr>
            <a:spLocks noGrp="1"/>
          </p:cNvSpPr>
          <p:nvPr>
            <p:ph type="sldNum" sz="quarter" idx="11"/>
          </p:nvPr>
        </p:nvSpPr>
        <p:spPr/>
        <p:txBody>
          <a:bodyPr/>
          <a:lstStyle/>
          <a:p>
            <a:fld id="{3FCCC6D8-CC69-48F7-9544-D67BDE0F1A54}" type="slidenum">
              <a:rPr lang="en-US" smtClean="0"/>
              <a:pPr/>
              <a:t>10</a:t>
            </a:fld>
            <a:endParaRPr lang="en-US" dirty="0"/>
          </a:p>
        </p:txBody>
      </p:sp>
      <p:pic>
        <p:nvPicPr>
          <p:cNvPr id="6" name="Imagen 5">
            <a:extLst>
              <a:ext uri="{FF2B5EF4-FFF2-40B4-BE49-F238E27FC236}">
                <a16:creationId xmlns:a16="http://schemas.microsoft.com/office/drawing/2014/main" id="{DCFA42DC-16EB-5102-21CE-950A2BD13D6C}"/>
              </a:ext>
            </a:extLst>
          </p:cNvPr>
          <p:cNvPicPr>
            <a:picLocks noChangeAspect="1"/>
          </p:cNvPicPr>
          <p:nvPr/>
        </p:nvPicPr>
        <p:blipFill>
          <a:blip r:embed="rId2"/>
          <a:stretch>
            <a:fillRect/>
          </a:stretch>
        </p:blipFill>
        <p:spPr>
          <a:xfrm>
            <a:off x="762000" y="2438400"/>
            <a:ext cx="9065538" cy="2627604"/>
          </a:xfrm>
          <a:prstGeom prst="rect">
            <a:avLst/>
          </a:prstGeom>
        </p:spPr>
      </p:pic>
      <p:sp>
        <p:nvSpPr>
          <p:cNvPr id="7" name="Title 1">
            <a:extLst>
              <a:ext uri="{FF2B5EF4-FFF2-40B4-BE49-F238E27FC236}">
                <a16:creationId xmlns:a16="http://schemas.microsoft.com/office/drawing/2014/main" id="{2B37E737-5554-7520-11DE-9539E11F8460}"/>
              </a:ext>
            </a:extLst>
          </p:cNvPr>
          <p:cNvSpPr txBox="1">
            <a:spLocks/>
          </p:cNvSpPr>
          <p:nvPr/>
        </p:nvSpPr>
        <p:spPr>
          <a:xfrm>
            <a:off x="3352800" y="165992"/>
            <a:ext cx="8001000" cy="834996"/>
          </a:xfrm>
          <a:prstGeom prst="rect">
            <a:avLst/>
          </a:prstGeom>
        </p:spPr>
        <p:txBody>
          <a:bodyPr anchor="ctr">
            <a:noAutofit/>
          </a:bodyPr>
          <a:lstStyle>
            <a:lvl1pPr algn="ctr" defTabSz="914400" rtl="0" eaLnBrk="1" latinLnBrk="0" hangingPunct="1">
              <a:lnSpc>
                <a:spcPct val="90000"/>
              </a:lnSpc>
              <a:spcBef>
                <a:spcPct val="0"/>
              </a:spcBef>
              <a:buNone/>
              <a:defRPr sz="2800" b="1" kern="1200" cap="all" spc="100" baseline="0">
                <a:solidFill>
                  <a:schemeClr val="bg1"/>
                </a:solidFill>
                <a:latin typeface="+mj-lt"/>
                <a:ea typeface="+mj-ea"/>
                <a:cs typeface="+mj-cs"/>
              </a:defRPr>
            </a:lvl1pPr>
          </a:lstStyle>
          <a:p>
            <a:r>
              <a:rPr lang="es-NI" sz="2400">
                <a:solidFill>
                  <a:schemeClr val="tx2"/>
                </a:solidFill>
                <a:latin typeface="+mn-lt"/>
              </a:rPr>
              <a:t>Resultados financieros</a:t>
            </a:r>
            <a:endParaRPr lang="es-NI" sz="2400" dirty="0">
              <a:solidFill>
                <a:schemeClr val="tx2"/>
              </a:solidFill>
              <a:latin typeface="+mn-lt"/>
            </a:endParaRPr>
          </a:p>
        </p:txBody>
      </p:sp>
    </p:spTree>
    <p:extLst>
      <p:ext uri="{BB962C8B-B14F-4D97-AF65-F5344CB8AC3E}">
        <p14:creationId xmlns:p14="http://schemas.microsoft.com/office/powerpoint/2010/main" val="3484275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95600"/>
            <a:ext cx="9144000" cy="2387600"/>
          </a:xfrm>
        </p:spPr>
        <p:txBody>
          <a:bodyPr>
            <a:normAutofit/>
          </a:bodyPr>
          <a:lstStyle/>
          <a:p>
            <a:r>
              <a:rPr lang="es-ES" dirty="0"/>
              <a:t>gracias</a:t>
            </a:r>
            <a:endParaRPr lang="en-US" b="1" dirty="0">
              <a:solidFill>
                <a:schemeClr val="bg1"/>
              </a:solidFill>
            </a:endParaRPr>
          </a:p>
        </p:txBody>
      </p:sp>
      <p:cxnSp>
        <p:nvCxnSpPr>
          <p:cNvPr id="12" name="Straight Connector 11"/>
          <p:cNvCxnSpPr/>
          <p:nvPr/>
        </p:nvCxnSpPr>
        <p:spPr>
          <a:xfrm>
            <a:off x="4510790" y="5562600"/>
            <a:ext cx="317042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Footer Placeholder 14"/>
          <p:cNvSpPr>
            <a:spLocks noGrp="1"/>
          </p:cNvSpPr>
          <p:nvPr>
            <p:ph type="ftr" sz="quarter" idx="11"/>
          </p:nvPr>
        </p:nvSpPr>
        <p:spPr/>
        <p:txBody>
          <a:bodyPr/>
          <a:lstStyle/>
          <a:p>
            <a:pPr algn="l"/>
            <a:r>
              <a:rPr lang="en-US"/>
              <a:t>GLOBAL ECO-INDUSTRIAL PARKS PROGRAMME</a:t>
            </a:r>
            <a:endParaRPr lang="en-US" dirty="0"/>
          </a:p>
        </p:txBody>
      </p:sp>
    </p:spTree>
    <p:extLst>
      <p:ext uri="{BB962C8B-B14F-4D97-AF65-F5344CB8AC3E}">
        <p14:creationId xmlns:p14="http://schemas.microsoft.com/office/powerpoint/2010/main" val="157781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214F91D-A93A-4DD3-8DEF-9F6A906439F1}"/>
              </a:ext>
            </a:extLst>
          </p:cNvPr>
          <p:cNvSpPr>
            <a:spLocks noGrp="1"/>
          </p:cNvSpPr>
          <p:nvPr>
            <p:ph type="title"/>
          </p:nvPr>
        </p:nvSpPr>
        <p:spPr>
          <a:xfrm>
            <a:off x="3352800" y="165992"/>
            <a:ext cx="8001000" cy="834996"/>
          </a:xfrm>
        </p:spPr>
        <p:txBody>
          <a:bodyPr anchor="ctr">
            <a:noAutofit/>
          </a:bodyPr>
          <a:lstStyle/>
          <a:p>
            <a:r>
              <a:rPr lang="es-NI" sz="2400" dirty="0">
                <a:solidFill>
                  <a:schemeClr val="tx2"/>
                </a:solidFill>
                <a:latin typeface="+mn-lt"/>
              </a:rPr>
              <a:t>CRONOGRAMA</a:t>
            </a:r>
          </a:p>
        </p:txBody>
      </p:sp>
      <p:sp>
        <p:nvSpPr>
          <p:cNvPr id="5" name="Footer Placeholder 4">
            <a:extLst>
              <a:ext uri="{FF2B5EF4-FFF2-40B4-BE49-F238E27FC236}">
                <a16:creationId xmlns:a16="http://schemas.microsoft.com/office/drawing/2014/main" id="{3C559CDD-F0D6-EF4F-8E79-F3B3EDAD900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srgbClr val="FFFFFF"/>
                </a:solidFill>
                <a:effectLst/>
                <a:uLnTx/>
                <a:uFillTx/>
                <a:latin typeface="D-DIN"/>
                <a:ea typeface="+mn-ea"/>
                <a:cs typeface="+mn-cs"/>
              </a:rPr>
              <a:t>GLOBAL ECO-INDUSTRIAL PARKS PROGRAMME</a:t>
            </a:r>
          </a:p>
        </p:txBody>
      </p:sp>
      <p:sp>
        <p:nvSpPr>
          <p:cNvPr id="6" name="Slide Number Placeholder 5">
            <a:extLst>
              <a:ext uri="{FF2B5EF4-FFF2-40B4-BE49-F238E27FC236}">
                <a16:creationId xmlns:a16="http://schemas.microsoft.com/office/drawing/2014/main" id="{13AED6B3-AB55-9949-92AF-B300D04E23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CC6D8-CC69-48F7-9544-D67BDE0F1A54}" type="slidenum">
              <a:rPr kumimoji="0" lang="en-US" sz="1200" b="1" i="0" u="none" strike="noStrike" kern="1200" cap="none" spc="0" normalizeH="0" baseline="0" noProof="0" smtClean="0">
                <a:ln>
                  <a:noFill/>
                </a:ln>
                <a:solidFill>
                  <a:srgbClr val="FFFFFF"/>
                </a:solidFill>
                <a:effectLst/>
                <a:uLnTx/>
                <a:uFillTx/>
                <a:latin typeface="D-D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a:ln>
                <a:noFill/>
              </a:ln>
              <a:solidFill>
                <a:srgbClr val="FFFFFF"/>
              </a:solidFill>
              <a:effectLst/>
              <a:uLnTx/>
              <a:uFillTx/>
              <a:latin typeface="D-DIN"/>
              <a:ea typeface="+mn-ea"/>
              <a:cs typeface="+mn-cs"/>
            </a:endParaRPr>
          </a:p>
        </p:txBody>
      </p:sp>
      <p:graphicFrame>
        <p:nvGraphicFramePr>
          <p:cNvPr id="2" name="Tabla 1">
            <a:extLst>
              <a:ext uri="{FF2B5EF4-FFF2-40B4-BE49-F238E27FC236}">
                <a16:creationId xmlns:a16="http://schemas.microsoft.com/office/drawing/2014/main" id="{74CC70CD-6F8E-0F9F-56F7-F2910FFBBB0E}"/>
              </a:ext>
            </a:extLst>
          </p:cNvPr>
          <p:cNvGraphicFramePr>
            <a:graphicFrameLocks noGrp="1"/>
          </p:cNvGraphicFramePr>
          <p:nvPr>
            <p:extLst>
              <p:ext uri="{D42A27DB-BD31-4B8C-83A1-F6EECF244321}">
                <p14:modId xmlns:p14="http://schemas.microsoft.com/office/powerpoint/2010/main" val="1399177685"/>
              </p:ext>
            </p:extLst>
          </p:nvPr>
        </p:nvGraphicFramePr>
        <p:xfrm>
          <a:off x="609600" y="999086"/>
          <a:ext cx="9678064" cy="5076496"/>
        </p:xfrm>
        <a:graphic>
          <a:graphicData uri="http://schemas.openxmlformats.org/drawingml/2006/table">
            <a:tbl>
              <a:tblPr>
                <a:tableStyleId>{5C22544A-7EE6-4342-B048-85BDC9FD1C3A}</a:tableStyleId>
              </a:tblPr>
              <a:tblGrid>
                <a:gridCol w="251570">
                  <a:extLst>
                    <a:ext uri="{9D8B030D-6E8A-4147-A177-3AD203B41FA5}">
                      <a16:colId xmlns:a16="http://schemas.microsoft.com/office/drawing/2014/main" val="1638620189"/>
                    </a:ext>
                  </a:extLst>
                </a:gridCol>
                <a:gridCol w="3300010">
                  <a:extLst>
                    <a:ext uri="{9D8B030D-6E8A-4147-A177-3AD203B41FA5}">
                      <a16:colId xmlns:a16="http://schemas.microsoft.com/office/drawing/2014/main" val="3451261895"/>
                    </a:ext>
                  </a:extLst>
                </a:gridCol>
                <a:gridCol w="466145">
                  <a:extLst>
                    <a:ext uri="{9D8B030D-6E8A-4147-A177-3AD203B41FA5}">
                      <a16:colId xmlns:a16="http://schemas.microsoft.com/office/drawing/2014/main" val="4060765641"/>
                    </a:ext>
                  </a:extLst>
                </a:gridCol>
                <a:gridCol w="466145">
                  <a:extLst>
                    <a:ext uri="{9D8B030D-6E8A-4147-A177-3AD203B41FA5}">
                      <a16:colId xmlns:a16="http://schemas.microsoft.com/office/drawing/2014/main" val="4122830487"/>
                    </a:ext>
                  </a:extLst>
                </a:gridCol>
                <a:gridCol w="466145">
                  <a:extLst>
                    <a:ext uri="{9D8B030D-6E8A-4147-A177-3AD203B41FA5}">
                      <a16:colId xmlns:a16="http://schemas.microsoft.com/office/drawing/2014/main" val="1673436692"/>
                    </a:ext>
                  </a:extLst>
                </a:gridCol>
                <a:gridCol w="466145">
                  <a:extLst>
                    <a:ext uri="{9D8B030D-6E8A-4147-A177-3AD203B41FA5}">
                      <a16:colId xmlns:a16="http://schemas.microsoft.com/office/drawing/2014/main" val="3874705904"/>
                    </a:ext>
                  </a:extLst>
                </a:gridCol>
                <a:gridCol w="532738">
                  <a:extLst>
                    <a:ext uri="{9D8B030D-6E8A-4147-A177-3AD203B41FA5}">
                      <a16:colId xmlns:a16="http://schemas.microsoft.com/office/drawing/2014/main" val="1910360878"/>
                    </a:ext>
                  </a:extLst>
                </a:gridCol>
                <a:gridCol w="532738">
                  <a:extLst>
                    <a:ext uri="{9D8B030D-6E8A-4147-A177-3AD203B41FA5}">
                      <a16:colId xmlns:a16="http://schemas.microsoft.com/office/drawing/2014/main" val="1473312228"/>
                    </a:ext>
                  </a:extLst>
                </a:gridCol>
                <a:gridCol w="532738">
                  <a:extLst>
                    <a:ext uri="{9D8B030D-6E8A-4147-A177-3AD203B41FA5}">
                      <a16:colId xmlns:a16="http://schemas.microsoft.com/office/drawing/2014/main" val="1897025802"/>
                    </a:ext>
                  </a:extLst>
                </a:gridCol>
                <a:gridCol w="532738">
                  <a:extLst>
                    <a:ext uri="{9D8B030D-6E8A-4147-A177-3AD203B41FA5}">
                      <a16:colId xmlns:a16="http://schemas.microsoft.com/office/drawing/2014/main" val="1962923940"/>
                    </a:ext>
                  </a:extLst>
                </a:gridCol>
                <a:gridCol w="532738">
                  <a:extLst>
                    <a:ext uri="{9D8B030D-6E8A-4147-A177-3AD203B41FA5}">
                      <a16:colId xmlns:a16="http://schemas.microsoft.com/office/drawing/2014/main" val="859209931"/>
                    </a:ext>
                  </a:extLst>
                </a:gridCol>
                <a:gridCol w="532738">
                  <a:extLst>
                    <a:ext uri="{9D8B030D-6E8A-4147-A177-3AD203B41FA5}">
                      <a16:colId xmlns:a16="http://schemas.microsoft.com/office/drawing/2014/main" val="4249827914"/>
                    </a:ext>
                  </a:extLst>
                </a:gridCol>
                <a:gridCol w="532738">
                  <a:extLst>
                    <a:ext uri="{9D8B030D-6E8A-4147-A177-3AD203B41FA5}">
                      <a16:colId xmlns:a16="http://schemas.microsoft.com/office/drawing/2014/main" val="2790162759"/>
                    </a:ext>
                  </a:extLst>
                </a:gridCol>
                <a:gridCol w="532738">
                  <a:extLst>
                    <a:ext uri="{9D8B030D-6E8A-4147-A177-3AD203B41FA5}">
                      <a16:colId xmlns:a16="http://schemas.microsoft.com/office/drawing/2014/main" val="1021067897"/>
                    </a:ext>
                  </a:extLst>
                </a:gridCol>
              </a:tblGrid>
              <a:tr h="362263">
                <a:tc rowSpan="3" gridSpan="2">
                  <a:txBody>
                    <a:bodyPr/>
                    <a:lstStyle/>
                    <a:p>
                      <a:pPr algn="ctr" fontAlgn="ctr"/>
                      <a:r>
                        <a:rPr lang="es-EC" sz="1400" b="1" u="none" strike="noStrike" dirty="0">
                          <a:solidFill>
                            <a:schemeClr val="bg1"/>
                          </a:solidFill>
                          <a:effectLst/>
                          <a:latin typeface="+mj-lt"/>
                        </a:rPr>
                        <a:t>Módulo</a:t>
                      </a:r>
                      <a:endParaRPr lang="es-EC" sz="1400" b="1" i="0" u="none" strike="noStrike" dirty="0">
                        <a:solidFill>
                          <a:schemeClr val="bg1"/>
                        </a:solidFill>
                        <a:effectLst/>
                        <a:latin typeface="+mj-lt"/>
                      </a:endParaRPr>
                    </a:p>
                  </a:txBody>
                  <a:tcPr marL="9525" marR="9525" marT="9525" marB="0" anchor="ctr">
                    <a:solidFill>
                      <a:schemeClr val="tx2">
                        <a:lumMod val="75000"/>
                      </a:schemeClr>
                    </a:solidFill>
                  </a:tcPr>
                </a:tc>
                <a:tc rowSpan="3" hMerge="1">
                  <a:txBody>
                    <a:bodyPr/>
                    <a:lstStyle/>
                    <a:p>
                      <a:endParaRPr lang="es-EC"/>
                    </a:p>
                  </a:txBody>
                  <a:tcPr/>
                </a:tc>
                <a:tc gridSpan="12">
                  <a:txBody>
                    <a:bodyPr/>
                    <a:lstStyle/>
                    <a:p>
                      <a:pPr algn="ctr" fontAlgn="b"/>
                      <a:r>
                        <a:rPr lang="es-EC" sz="1400" b="1" u="none" strike="noStrike" dirty="0">
                          <a:solidFill>
                            <a:schemeClr val="bg1"/>
                          </a:solidFill>
                          <a:effectLst/>
                          <a:latin typeface="+mj-lt"/>
                        </a:rPr>
                        <a:t>Sesiones</a:t>
                      </a:r>
                      <a:endParaRPr lang="es-EC" sz="1400" b="1" i="0" u="none" strike="noStrike" dirty="0">
                        <a:solidFill>
                          <a:schemeClr val="bg1"/>
                        </a:solidFill>
                        <a:effectLst/>
                        <a:latin typeface="+mj-lt"/>
                      </a:endParaRPr>
                    </a:p>
                  </a:txBody>
                  <a:tcPr marL="9525" marR="9525" marT="9525" marB="0" anchor="ctr">
                    <a:solidFill>
                      <a:schemeClr val="tx2">
                        <a:lumMod val="75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085501999"/>
                  </a:ext>
                </a:extLst>
              </a:tr>
              <a:tr h="300975">
                <a:tc gridSpan="2" vMerge="1">
                  <a:txBody>
                    <a:bodyPr/>
                    <a:lstStyle/>
                    <a:p>
                      <a:endParaRPr lang="es-EC"/>
                    </a:p>
                  </a:txBody>
                  <a:tcPr/>
                </a:tc>
                <a:tc hMerge="1" vMerge="1">
                  <a:txBody>
                    <a:bodyPr/>
                    <a:lstStyle/>
                    <a:p>
                      <a:endParaRPr lang="es-EC"/>
                    </a:p>
                  </a:txBody>
                  <a:tcPr/>
                </a:tc>
                <a:tc>
                  <a:txBody>
                    <a:bodyPr/>
                    <a:lstStyle/>
                    <a:p>
                      <a:pPr algn="ctr" fontAlgn="b"/>
                      <a:r>
                        <a:rPr lang="es-EC" sz="1000" u="none" strike="noStrike" dirty="0">
                          <a:solidFill>
                            <a:schemeClr val="bg1"/>
                          </a:solidFill>
                          <a:effectLst/>
                          <a:latin typeface="+mj-lt"/>
                        </a:rPr>
                        <a:t>S1</a:t>
                      </a:r>
                      <a:endParaRPr lang="es-EC" sz="1000" b="0" i="0" u="none" strike="noStrike" dirty="0">
                        <a:solidFill>
                          <a:schemeClr val="bg1"/>
                        </a:solidFill>
                        <a:effectLst/>
                        <a:latin typeface="+mj-lt"/>
                      </a:endParaRPr>
                    </a:p>
                  </a:txBody>
                  <a:tcPr marL="9525" marR="9525" marT="9525" marB="0" anchor="ctr">
                    <a:solidFill>
                      <a:schemeClr val="tx2">
                        <a:lumMod val="75000"/>
                      </a:schemeClr>
                    </a:solidFill>
                  </a:tcPr>
                </a:tc>
                <a:tc>
                  <a:txBody>
                    <a:bodyPr/>
                    <a:lstStyle/>
                    <a:p>
                      <a:pPr algn="ctr" fontAlgn="b"/>
                      <a:r>
                        <a:rPr lang="es-EC" sz="1000" u="none" strike="noStrike" dirty="0">
                          <a:solidFill>
                            <a:schemeClr val="bg1"/>
                          </a:solidFill>
                          <a:effectLst/>
                          <a:latin typeface="+mj-lt"/>
                        </a:rPr>
                        <a:t>S2</a:t>
                      </a:r>
                      <a:endParaRPr lang="es-EC" sz="1000" b="0" i="0" u="none" strike="noStrike" dirty="0">
                        <a:solidFill>
                          <a:schemeClr val="bg1"/>
                        </a:solidFill>
                        <a:effectLst/>
                        <a:latin typeface="+mj-lt"/>
                      </a:endParaRPr>
                    </a:p>
                  </a:txBody>
                  <a:tcPr marL="9525" marR="9525" marT="9525" marB="0" anchor="ctr">
                    <a:solidFill>
                      <a:schemeClr val="tx2">
                        <a:lumMod val="75000"/>
                      </a:schemeClr>
                    </a:solidFill>
                  </a:tcPr>
                </a:tc>
                <a:tc>
                  <a:txBody>
                    <a:bodyPr/>
                    <a:lstStyle/>
                    <a:p>
                      <a:pPr algn="ctr" fontAlgn="b"/>
                      <a:r>
                        <a:rPr lang="es-EC" sz="1000" u="none" strike="noStrike" dirty="0">
                          <a:solidFill>
                            <a:schemeClr val="bg1"/>
                          </a:solidFill>
                          <a:effectLst/>
                          <a:latin typeface="+mj-lt"/>
                        </a:rPr>
                        <a:t>S3</a:t>
                      </a:r>
                      <a:endParaRPr lang="es-EC" sz="1000" b="0" i="0" u="none" strike="noStrike" dirty="0">
                        <a:solidFill>
                          <a:schemeClr val="bg1"/>
                        </a:solidFill>
                        <a:effectLst/>
                        <a:latin typeface="+mj-lt"/>
                      </a:endParaRPr>
                    </a:p>
                  </a:txBody>
                  <a:tcPr marL="9525" marR="9525" marT="9525" marB="0" anchor="ctr">
                    <a:solidFill>
                      <a:schemeClr val="tx2">
                        <a:lumMod val="75000"/>
                      </a:schemeClr>
                    </a:solidFill>
                  </a:tcPr>
                </a:tc>
                <a:tc>
                  <a:txBody>
                    <a:bodyPr/>
                    <a:lstStyle/>
                    <a:p>
                      <a:pPr algn="ctr" fontAlgn="b"/>
                      <a:r>
                        <a:rPr lang="es-EC" sz="1000" u="none" strike="noStrike" dirty="0">
                          <a:solidFill>
                            <a:schemeClr val="bg1"/>
                          </a:solidFill>
                          <a:effectLst/>
                          <a:latin typeface="+mj-lt"/>
                        </a:rPr>
                        <a:t>S4</a:t>
                      </a:r>
                      <a:endParaRPr lang="es-EC" sz="1000" b="0" i="0" u="none" strike="noStrike" dirty="0">
                        <a:solidFill>
                          <a:schemeClr val="bg1"/>
                        </a:solidFill>
                        <a:effectLst/>
                        <a:latin typeface="+mj-lt"/>
                      </a:endParaRPr>
                    </a:p>
                  </a:txBody>
                  <a:tcPr marL="9525" marR="9525" marT="9525" marB="0" anchor="ctr">
                    <a:solidFill>
                      <a:schemeClr val="tx2">
                        <a:lumMod val="75000"/>
                      </a:schemeClr>
                    </a:solidFill>
                  </a:tcPr>
                </a:tc>
                <a:tc>
                  <a:txBody>
                    <a:bodyPr/>
                    <a:lstStyle/>
                    <a:p>
                      <a:pPr algn="ctr" fontAlgn="b"/>
                      <a:r>
                        <a:rPr lang="es-EC" sz="1000" u="none" strike="noStrike">
                          <a:solidFill>
                            <a:schemeClr val="bg1"/>
                          </a:solidFill>
                          <a:effectLst/>
                          <a:latin typeface="+mj-lt"/>
                        </a:rPr>
                        <a:t>S5</a:t>
                      </a:r>
                      <a:endParaRPr lang="es-EC" sz="1000" b="0" i="0" u="none" strike="noStrike">
                        <a:solidFill>
                          <a:schemeClr val="bg1"/>
                        </a:solidFill>
                        <a:effectLst/>
                        <a:latin typeface="+mj-lt"/>
                      </a:endParaRPr>
                    </a:p>
                  </a:txBody>
                  <a:tcPr marL="9525" marR="9525" marT="9525" marB="0" anchor="ctr">
                    <a:solidFill>
                      <a:schemeClr val="tx2">
                        <a:lumMod val="75000"/>
                      </a:schemeClr>
                    </a:solidFill>
                  </a:tcPr>
                </a:tc>
                <a:tc>
                  <a:txBody>
                    <a:bodyPr/>
                    <a:lstStyle/>
                    <a:p>
                      <a:pPr algn="ctr" fontAlgn="b"/>
                      <a:r>
                        <a:rPr lang="es-EC" sz="1000" u="none" strike="noStrike" dirty="0">
                          <a:solidFill>
                            <a:schemeClr val="bg1"/>
                          </a:solidFill>
                          <a:effectLst/>
                          <a:latin typeface="+mj-lt"/>
                        </a:rPr>
                        <a:t>S6</a:t>
                      </a:r>
                      <a:endParaRPr lang="es-EC" sz="1000" b="0" i="0" u="none" strike="noStrike" dirty="0">
                        <a:solidFill>
                          <a:schemeClr val="bg1"/>
                        </a:solidFill>
                        <a:effectLst/>
                        <a:latin typeface="+mj-lt"/>
                      </a:endParaRPr>
                    </a:p>
                  </a:txBody>
                  <a:tcPr marL="9525" marR="9525" marT="9525" marB="0" anchor="ctr">
                    <a:solidFill>
                      <a:schemeClr val="tx2">
                        <a:lumMod val="75000"/>
                      </a:schemeClr>
                    </a:solidFill>
                  </a:tcPr>
                </a:tc>
                <a:tc>
                  <a:txBody>
                    <a:bodyPr/>
                    <a:lstStyle/>
                    <a:p>
                      <a:pPr algn="ctr" fontAlgn="b"/>
                      <a:r>
                        <a:rPr lang="es-EC" sz="1000" u="none" strike="noStrike">
                          <a:solidFill>
                            <a:schemeClr val="bg1"/>
                          </a:solidFill>
                          <a:effectLst/>
                          <a:latin typeface="+mj-lt"/>
                        </a:rPr>
                        <a:t>S7</a:t>
                      </a:r>
                      <a:endParaRPr lang="es-EC" sz="1000" b="0" i="0" u="none" strike="noStrike">
                        <a:solidFill>
                          <a:schemeClr val="bg1"/>
                        </a:solidFill>
                        <a:effectLst/>
                        <a:latin typeface="+mj-lt"/>
                      </a:endParaRPr>
                    </a:p>
                  </a:txBody>
                  <a:tcPr marL="9525" marR="9525" marT="9525" marB="0" anchor="ctr">
                    <a:solidFill>
                      <a:schemeClr val="tx2">
                        <a:lumMod val="75000"/>
                      </a:schemeClr>
                    </a:solidFill>
                  </a:tcPr>
                </a:tc>
                <a:tc>
                  <a:txBody>
                    <a:bodyPr/>
                    <a:lstStyle/>
                    <a:p>
                      <a:pPr algn="ctr" fontAlgn="b"/>
                      <a:r>
                        <a:rPr lang="es-EC" sz="1000" u="none" strike="noStrike" dirty="0">
                          <a:solidFill>
                            <a:schemeClr val="bg1"/>
                          </a:solidFill>
                          <a:effectLst/>
                          <a:latin typeface="+mj-lt"/>
                        </a:rPr>
                        <a:t>S8</a:t>
                      </a:r>
                      <a:endParaRPr lang="es-EC" sz="1000" b="0" i="0" u="none" strike="noStrike" dirty="0">
                        <a:solidFill>
                          <a:schemeClr val="bg1"/>
                        </a:solidFill>
                        <a:effectLst/>
                        <a:latin typeface="+mj-lt"/>
                      </a:endParaRPr>
                    </a:p>
                  </a:txBody>
                  <a:tcPr marL="9525" marR="9525" marT="9525" marB="0" anchor="ctr">
                    <a:solidFill>
                      <a:schemeClr val="tx2">
                        <a:lumMod val="75000"/>
                      </a:schemeClr>
                    </a:solidFill>
                  </a:tcPr>
                </a:tc>
                <a:tc>
                  <a:txBody>
                    <a:bodyPr/>
                    <a:lstStyle/>
                    <a:p>
                      <a:pPr algn="ctr" fontAlgn="b"/>
                      <a:r>
                        <a:rPr lang="es-EC" sz="1000" u="none" strike="noStrike">
                          <a:solidFill>
                            <a:schemeClr val="bg1"/>
                          </a:solidFill>
                          <a:effectLst/>
                          <a:latin typeface="+mj-lt"/>
                        </a:rPr>
                        <a:t>S9</a:t>
                      </a:r>
                      <a:endParaRPr lang="es-EC" sz="1000" b="0" i="0" u="none" strike="noStrike">
                        <a:solidFill>
                          <a:schemeClr val="bg1"/>
                        </a:solidFill>
                        <a:effectLst/>
                        <a:latin typeface="+mj-lt"/>
                      </a:endParaRPr>
                    </a:p>
                  </a:txBody>
                  <a:tcPr marL="9525" marR="9525" marT="9525" marB="0" anchor="ctr">
                    <a:solidFill>
                      <a:schemeClr val="tx2">
                        <a:lumMod val="75000"/>
                      </a:schemeClr>
                    </a:solidFill>
                  </a:tcPr>
                </a:tc>
                <a:tc>
                  <a:txBody>
                    <a:bodyPr/>
                    <a:lstStyle/>
                    <a:p>
                      <a:pPr algn="ctr" fontAlgn="b"/>
                      <a:r>
                        <a:rPr lang="es-EC" sz="1000" u="none" strike="noStrike">
                          <a:solidFill>
                            <a:schemeClr val="bg1"/>
                          </a:solidFill>
                          <a:effectLst/>
                          <a:latin typeface="+mj-lt"/>
                        </a:rPr>
                        <a:t>S10</a:t>
                      </a:r>
                      <a:endParaRPr lang="es-EC" sz="1000" b="0" i="0" u="none" strike="noStrike">
                        <a:solidFill>
                          <a:schemeClr val="bg1"/>
                        </a:solidFill>
                        <a:effectLst/>
                        <a:latin typeface="+mj-lt"/>
                      </a:endParaRPr>
                    </a:p>
                  </a:txBody>
                  <a:tcPr marL="9525" marR="9525" marT="9525" marB="0" anchor="ctr">
                    <a:solidFill>
                      <a:schemeClr val="tx2">
                        <a:lumMod val="75000"/>
                      </a:schemeClr>
                    </a:solidFill>
                  </a:tcPr>
                </a:tc>
                <a:tc>
                  <a:txBody>
                    <a:bodyPr/>
                    <a:lstStyle/>
                    <a:p>
                      <a:pPr algn="ctr" fontAlgn="b"/>
                      <a:r>
                        <a:rPr lang="es-EC" sz="1000" u="none" strike="noStrike">
                          <a:solidFill>
                            <a:schemeClr val="bg1"/>
                          </a:solidFill>
                          <a:effectLst/>
                          <a:latin typeface="+mj-lt"/>
                        </a:rPr>
                        <a:t>S11</a:t>
                      </a:r>
                      <a:endParaRPr lang="es-EC" sz="1000" b="0" i="0" u="none" strike="noStrike">
                        <a:solidFill>
                          <a:schemeClr val="bg1"/>
                        </a:solidFill>
                        <a:effectLst/>
                        <a:latin typeface="+mj-lt"/>
                      </a:endParaRPr>
                    </a:p>
                  </a:txBody>
                  <a:tcPr marL="9525" marR="9525" marT="9525" marB="0" anchor="ctr">
                    <a:solidFill>
                      <a:schemeClr val="tx2">
                        <a:lumMod val="75000"/>
                      </a:schemeClr>
                    </a:solidFill>
                  </a:tcPr>
                </a:tc>
                <a:tc>
                  <a:txBody>
                    <a:bodyPr/>
                    <a:lstStyle/>
                    <a:p>
                      <a:pPr algn="ctr" fontAlgn="b"/>
                      <a:r>
                        <a:rPr lang="es-EC" sz="1000" u="none" strike="noStrike">
                          <a:solidFill>
                            <a:schemeClr val="bg1"/>
                          </a:solidFill>
                          <a:effectLst/>
                          <a:latin typeface="+mj-lt"/>
                        </a:rPr>
                        <a:t>S12</a:t>
                      </a:r>
                      <a:endParaRPr lang="es-EC" sz="1000" b="0" i="0" u="none" strike="noStrike">
                        <a:solidFill>
                          <a:schemeClr val="bg1"/>
                        </a:solidFill>
                        <a:effectLst/>
                        <a:latin typeface="+mj-lt"/>
                      </a:endParaRPr>
                    </a:p>
                  </a:txBody>
                  <a:tcPr marL="9525" marR="9525" marT="9525" marB="0" anchor="ctr">
                    <a:solidFill>
                      <a:schemeClr val="tx2">
                        <a:lumMod val="75000"/>
                      </a:schemeClr>
                    </a:solidFill>
                  </a:tcPr>
                </a:tc>
                <a:extLst>
                  <a:ext uri="{0D108BD9-81ED-4DB2-BD59-A6C34878D82A}">
                    <a16:rowId xmlns:a16="http://schemas.microsoft.com/office/drawing/2014/main" val="764887433"/>
                  </a:ext>
                </a:extLst>
              </a:tr>
              <a:tr h="298458">
                <a:tc gridSpan="2" vMerge="1">
                  <a:txBody>
                    <a:bodyPr/>
                    <a:lstStyle/>
                    <a:p>
                      <a:endParaRPr lang="es-EC"/>
                    </a:p>
                  </a:txBody>
                  <a:tcPr/>
                </a:tc>
                <a:tc hMerge="1" vMerge="1">
                  <a:txBody>
                    <a:bodyPr/>
                    <a:lstStyle/>
                    <a:p>
                      <a:endParaRPr lang="es-EC"/>
                    </a:p>
                  </a:txBody>
                  <a:tcPr/>
                </a:tc>
                <a:tc>
                  <a:txBody>
                    <a:bodyPr/>
                    <a:lstStyle/>
                    <a:p>
                      <a:pPr algn="ctr" fontAlgn="b"/>
                      <a:r>
                        <a:rPr lang="es-EC" sz="900" b="0" i="0" u="none" strike="noStrike" dirty="0">
                          <a:solidFill>
                            <a:schemeClr val="bg1"/>
                          </a:solidFill>
                          <a:effectLst/>
                          <a:latin typeface="+mj-lt"/>
                        </a:rPr>
                        <a:t>Sep-6</a:t>
                      </a:r>
                    </a:p>
                  </a:txBody>
                  <a:tcPr marL="9525" marR="9525" marT="9525" marB="0" anchor="ctr">
                    <a:solidFill>
                      <a:schemeClr val="tx2">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C" sz="900" b="0" i="0" u="none" strike="noStrike" kern="1200" cap="none" spc="0" normalizeH="0" baseline="0" noProof="0" dirty="0">
                          <a:ln>
                            <a:noFill/>
                          </a:ln>
                          <a:solidFill>
                            <a:srgbClr val="FFFFFF"/>
                          </a:solidFill>
                          <a:effectLst/>
                          <a:uLnTx/>
                          <a:uFillTx/>
                          <a:latin typeface="DejaVu Sans"/>
                          <a:ea typeface="+mn-ea"/>
                          <a:cs typeface="+mn-cs"/>
                        </a:rPr>
                        <a:t>Sep-8</a:t>
                      </a:r>
                    </a:p>
                  </a:txBody>
                  <a:tcPr marL="9525" marR="9525" marT="9525" marB="0" anchor="ctr">
                    <a:solidFill>
                      <a:schemeClr val="tx2">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C" sz="900" b="0" i="0" u="none" strike="noStrike" kern="1200" cap="none" spc="0" normalizeH="0" baseline="0" noProof="0" dirty="0">
                          <a:ln>
                            <a:noFill/>
                          </a:ln>
                          <a:solidFill>
                            <a:srgbClr val="FFFFFF"/>
                          </a:solidFill>
                          <a:effectLst/>
                          <a:uLnTx/>
                          <a:uFillTx/>
                          <a:latin typeface="DejaVu Sans"/>
                          <a:ea typeface="+mn-ea"/>
                          <a:cs typeface="+mn-cs"/>
                        </a:rPr>
                        <a:t>Sep-13</a:t>
                      </a:r>
                    </a:p>
                  </a:txBody>
                  <a:tcPr marL="9525" marR="9525" marT="9525" marB="0" anchor="ctr">
                    <a:solidFill>
                      <a:schemeClr val="tx2">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C" sz="900" b="0" i="0" u="none" strike="noStrike" kern="1200" cap="none" spc="0" normalizeH="0" baseline="0" noProof="0" dirty="0">
                          <a:ln>
                            <a:noFill/>
                          </a:ln>
                          <a:solidFill>
                            <a:srgbClr val="FFFFFF"/>
                          </a:solidFill>
                          <a:effectLst/>
                          <a:uLnTx/>
                          <a:uFillTx/>
                          <a:latin typeface="DejaVu Sans"/>
                          <a:ea typeface="+mn-ea"/>
                          <a:cs typeface="+mn-cs"/>
                        </a:rPr>
                        <a:t>Sep-15</a:t>
                      </a:r>
                    </a:p>
                  </a:txBody>
                  <a:tcPr marL="9525" marR="9525" marT="9525" marB="0" anchor="ctr">
                    <a:solidFill>
                      <a:schemeClr val="tx2">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C" sz="900" b="0" i="0" u="none" strike="noStrike" kern="1200" cap="none" spc="0" normalizeH="0" baseline="0" noProof="0" dirty="0">
                          <a:ln>
                            <a:noFill/>
                          </a:ln>
                          <a:solidFill>
                            <a:srgbClr val="FFFFFF"/>
                          </a:solidFill>
                          <a:effectLst/>
                          <a:uLnTx/>
                          <a:uFillTx/>
                          <a:latin typeface="DejaVu Sans"/>
                          <a:ea typeface="+mn-ea"/>
                          <a:cs typeface="+mn-cs"/>
                        </a:rPr>
                        <a:t>Sep-19</a:t>
                      </a:r>
                    </a:p>
                  </a:txBody>
                  <a:tcPr marL="9525" marR="9525" marT="9525" marB="0" anchor="ctr">
                    <a:solidFill>
                      <a:schemeClr val="tx2">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C" sz="900" b="0" i="0" u="none" strike="noStrike" kern="1200" cap="none" spc="0" normalizeH="0" baseline="0" noProof="0" dirty="0">
                          <a:ln>
                            <a:noFill/>
                          </a:ln>
                          <a:solidFill>
                            <a:srgbClr val="FFFFFF"/>
                          </a:solidFill>
                          <a:effectLst/>
                          <a:uLnTx/>
                          <a:uFillTx/>
                          <a:latin typeface="DejaVu Sans"/>
                          <a:ea typeface="+mn-ea"/>
                          <a:cs typeface="+mn-cs"/>
                        </a:rPr>
                        <a:t>Sep-23</a:t>
                      </a:r>
                    </a:p>
                  </a:txBody>
                  <a:tcPr marL="9525" marR="9525" marT="9525" marB="0" anchor="ctr">
                    <a:solidFill>
                      <a:schemeClr val="tx2">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C" sz="900" b="0" i="0" u="none" strike="noStrike" kern="1200" cap="none" spc="0" normalizeH="0" baseline="0" noProof="0" dirty="0">
                          <a:ln>
                            <a:noFill/>
                          </a:ln>
                          <a:solidFill>
                            <a:srgbClr val="FFFFFF"/>
                          </a:solidFill>
                          <a:effectLst/>
                          <a:uLnTx/>
                          <a:uFillTx/>
                          <a:latin typeface="DejaVu Sans"/>
                          <a:ea typeface="+mn-ea"/>
                          <a:cs typeface="+mn-cs"/>
                        </a:rPr>
                        <a:t>Sep-26</a:t>
                      </a:r>
                    </a:p>
                  </a:txBody>
                  <a:tcPr marL="9525" marR="9525" marT="9525" marB="0" anchor="ctr">
                    <a:solidFill>
                      <a:schemeClr val="tx2">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C" sz="900" b="0" i="0" u="none" strike="noStrike" kern="1200" cap="none" spc="0" normalizeH="0" baseline="0" noProof="0" dirty="0">
                          <a:ln>
                            <a:noFill/>
                          </a:ln>
                          <a:solidFill>
                            <a:srgbClr val="FFFFFF"/>
                          </a:solidFill>
                          <a:effectLst/>
                          <a:uLnTx/>
                          <a:uFillTx/>
                          <a:latin typeface="DejaVu Sans"/>
                          <a:ea typeface="+mn-ea"/>
                          <a:cs typeface="+mn-cs"/>
                        </a:rPr>
                        <a:t>Sep-30</a:t>
                      </a:r>
                    </a:p>
                  </a:txBody>
                  <a:tcPr marL="9525" marR="9525" marT="9525" marB="0" anchor="ctr">
                    <a:solidFill>
                      <a:schemeClr val="tx2">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C" sz="900" b="0" i="0" u="none" strike="noStrike" kern="1200" cap="none" spc="0" normalizeH="0" baseline="0" noProof="0" dirty="0">
                          <a:ln>
                            <a:noFill/>
                          </a:ln>
                          <a:solidFill>
                            <a:srgbClr val="FFFFFF"/>
                          </a:solidFill>
                          <a:effectLst/>
                          <a:uLnTx/>
                          <a:uFillTx/>
                          <a:latin typeface="DejaVu Sans"/>
                          <a:ea typeface="+mn-ea"/>
                          <a:cs typeface="+mn-cs"/>
                        </a:rPr>
                        <a:t>Oct-11</a:t>
                      </a:r>
                    </a:p>
                  </a:txBody>
                  <a:tcPr marL="9525" marR="9525" marT="9525" marB="0" anchor="ctr">
                    <a:solidFill>
                      <a:schemeClr val="tx2">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C" sz="900" b="0" i="0" u="none" strike="noStrike" kern="1200" cap="none" spc="0" normalizeH="0" baseline="0" noProof="0" dirty="0">
                          <a:ln>
                            <a:noFill/>
                          </a:ln>
                          <a:solidFill>
                            <a:srgbClr val="FFFFFF"/>
                          </a:solidFill>
                          <a:effectLst/>
                          <a:uLnTx/>
                          <a:uFillTx/>
                          <a:latin typeface="DejaVu Sans"/>
                          <a:ea typeface="+mn-ea"/>
                          <a:cs typeface="+mn-cs"/>
                        </a:rPr>
                        <a:t>Oct-12</a:t>
                      </a:r>
                    </a:p>
                  </a:txBody>
                  <a:tcPr marL="9525" marR="9525" marT="9525" marB="0" anchor="ctr">
                    <a:solidFill>
                      <a:schemeClr val="tx2">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C" sz="900" b="0" i="0" u="none" strike="noStrike" kern="1200" cap="none" spc="0" normalizeH="0" baseline="0" noProof="0" dirty="0">
                          <a:ln>
                            <a:noFill/>
                          </a:ln>
                          <a:solidFill>
                            <a:srgbClr val="FFFFFF"/>
                          </a:solidFill>
                          <a:effectLst/>
                          <a:uLnTx/>
                          <a:uFillTx/>
                          <a:latin typeface="DejaVu Sans"/>
                          <a:ea typeface="+mn-ea"/>
                          <a:cs typeface="+mn-cs"/>
                        </a:rPr>
                        <a:t>Oct-13</a:t>
                      </a:r>
                    </a:p>
                  </a:txBody>
                  <a:tcPr marL="9525" marR="9525" marT="9525" marB="0" anchor="ctr">
                    <a:solidFill>
                      <a:schemeClr val="tx2">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EC" sz="900" b="0" i="0" u="none" strike="noStrike" kern="1200" cap="none" spc="0" normalizeH="0" baseline="0" noProof="0" dirty="0">
                          <a:ln>
                            <a:noFill/>
                          </a:ln>
                          <a:solidFill>
                            <a:srgbClr val="FFFFFF"/>
                          </a:solidFill>
                          <a:effectLst/>
                          <a:uLnTx/>
                          <a:uFillTx/>
                          <a:latin typeface="DejaVu Sans"/>
                          <a:ea typeface="+mn-ea"/>
                          <a:cs typeface="+mn-cs"/>
                        </a:rPr>
                        <a:t>Oct-15</a:t>
                      </a:r>
                    </a:p>
                  </a:txBody>
                  <a:tcPr marL="9525" marR="9525" marT="9525" marB="0" anchor="ctr">
                    <a:solidFill>
                      <a:schemeClr val="tx2">
                        <a:lumMod val="75000"/>
                      </a:schemeClr>
                    </a:solidFill>
                  </a:tcPr>
                </a:tc>
                <a:extLst>
                  <a:ext uri="{0D108BD9-81ED-4DB2-BD59-A6C34878D82A}">
                    <a16:rowId xmlns:a16="http://schemas.microsoft.com/office/drawing/2014/main" val="2244967252"/>
                  </a:ext>
                </a:extLst>
              </a:tr>
              <a:tr h="457200">
                <a:tc>
                  <a:txBody>
                    <a:bodyPr/>
                    <a:lstStyle/>
                    <a:p>
                      <a:pPr algn="ctr" rtl="0" fontAlgn="ctr"/>
                      <a:r>
                        <a:rPr lang="es-EC" sz="1400" b="0" i="0" u="none" strike="noStrike" dirty="0">
                          <a:solidFill>
                            <a:srgbClr val="000000"/>
                          </a:solidFill>
                          <a:effectLst/>
                          <a:latin typeface="+mj-lt"/>
                        </a:rPr>
                        <a:t>1</a:t>
                      </a:r>
                    </a:p>
                  </a:txBody>
                  <a:tcPr marL="9525" marR="9525" marT="9525" marB="0" anchor="ctr">
                    <a:solidFill>
                      <a:schemeClr val="bg1">
                        <a:lumMod val="95000"/>
                      </a:schemeClr>
                    </a:solidFill>
                  </a:tcPr>
                </a:tc>
                <a:tc>
                  <a:txBody>
                    <a:bodyPr/>
                    <a:lstStyle/>
                    <a:p>
                      <a:pPr algn="l" rtl="0" fontAlgn="ctr"/>
                      <a:r>
                        <a:rPr lang="es-ES" sz="1400" b="0" i="0" u="none" strike="noStrike" dirty="0">
                          <a:solidFill>
                            <a:srgbClr val="000000"/>
                          </a:solidFill>
                          <a:effectLst/>
                          <a:latin typeface="+mj-lt"/>
                        </a:rPr>
                        <a:t>Introducción y generalidades de la metodología PML</a:t>
                      </a:r>
                    </a:p>
                  </a:txBody>
                  <a:tcPr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accent6">
                        <a:lumMod val="50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accent6">
                        <a:lumMod val="50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extLst>
                  <a:ext uri="{0D108BD9-81ED-4DB2-BD59-A6C34878D82A}">
                    <a16:rowId xmlns:a16="http://schemas.microsoft.com/office/drawing/2014/main" val="3732165654"/>
                  </a:ext>
                </a:extLst>
              </a:tr>
              <a:tr h="457200">
                <a:tc>
                  <a:txBody>
                    <a:bodyPr/>
                    <a:lstStyle/>
                    <a:p>
                      <a:pPr algn="ctr" rtl="0" fontAlgn="ctr"/>
                      <a:r>
                        <a:rPr lang="es-EC" sz="1400" b="0" i="0" u="none" strike="noStrike" dirty="0">
                          <a:solidFill>
                            <a:srgbClr val="000000"/>
                          </a:solidFill>
                          <a:effectLst/>
                          <a:latin typeface="+mj-lt"/>
                        </a:rPr>
                        <a:t>2</a:t>
                      </a:r>
                    </a:p>
                  </a:txBody>
                  <a:tcPr marL="9525" marR="9525" marT="9525" marB="0" anchor="ctr">
                    <a:solidFill>
                      <a:schemeClr val="bg1">
                        <a:lumMod val="95000"/>
                      </a:schemeClr>
                    </a:solidFill>
                  </a:tcPr>
                </a:tc>
                <a:tc>
                  <a:txBody>
                    <a:bodyPr/>
                    <a:lstStyle/>
                    <a:p>
                      <a:pPr algn="l" rtl="0" fontAlgn="ctr"/>
                      <a:r>
                        <a:rPr lang="es-ES" sz="1400" b="0" i="0" u="none" strike="noStrike" dirty="0">
                          <a:solidFill>
                            <a:srgbClr val="000000"/>
                          </a:solidFill>
                          <a:effectLst/>
                          <a:latin typeface="+mj-lt"/>
                        </a:rPr>
                        <a:t>Balances de materia y energía</a:t>
                      </a:r>
                    </a:p>
                  </a:txBody>
                  <a:tcPr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accent6">
                        <a:lumMod val="50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extLst>
                  <a:ext uri="{0D108BD9-81ED-4DB2-BD59-A6C34878D82A}">
                    <a16:rowId xmlns:a16="http://schemas.microsoft.com/office/drawing/2014/main" val="3530485124"/>
                  </a:ext>
                </a:extLst>
              </a:tr>
              <a:tr h="457200">
                <a:tc>
                  <a:txBody>
                    <a:bodyPr/>
                    <a:lstStyle/>
                    <a:p>
                      <a:pPr algn="ctr" rtl="0" fontAlgn="ctr"/>
                      <a:r>
                        <a:rPr lang="es-EC" sz="1400" b="0" i="0" u="none" strike="noStrike" dirty="0">
                          <a:solidFill>
                            <a:srgbClr val="000000"/>
                          </a:solidFill>
                          <a:effectLst/>
                          <a:latin typeface="+mj-lt"/>
                        </a:rPr>
                        <a:t>3</a:t>
                      </a:r>
                    </a:p>
                  </a:txBody>
                  <a:tcPr marL="9525" marR="9525" marT="9525" marB="0" anchor="ctr">
                    <a:solidFill>
                      <a:schemeClr val="bg1">
                        <a:lumMod val="95000"/>
                      </a:schemeClr>
                    </a:solidFill>
                  </a:tcPr>
                </a:tc>
                <a:tc>
                  <a:txBody>
                    <a:bodyPr/>
                    <a:lstStyle/>
                    <a:p>
                      <a:pPr algn="l" rtl="0" fontAlgn="ctr"/>
                      <a:r>
                        <a:rPr lang="es-ES" sz="1400" b="0" i="0" u="none" strike="noStrike" dirty="0">
                          <a:solidFill>
                            <a:srgbClr val="000000"/>
                          </a:solidFill>
                          <a:effectLst/>
                          <a:latin typeface="+mj-lt"/>
                        </a:rPr>
                        <a:t>Ahorro y Uso eficiente del Agua</a:t>
                      </a:r>
                    </a:p>
                  </a:txBody>
                  <a:tcPr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accent6">
                        <a:lumMod val="50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accent1"/>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marL="0" algn="ctr" defTabSz="914400" rtl="0" eaLnBrk="1" fontAlgn="ctr" latinLnBrk="0" hangingPunct="1"/>
                      <a:endParaRPr lang="es-EC" sz="1400" b="1" u="none" strike="noStrike" kern="1200" dirty="0">
                        <a:solidFill>
                          <a:schemeClr val="dk1"/>
                        </a:solidFill>
                        <a:effectLst/>
                        <a:latin typeface="+mj-lt"/>
                        <a:ea typeface="+mn-ea"/>
                        <a:cs typeface="+mn-cs"/>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extLst>
                  <a:ext uri="{0D108BD9-81ED-4DB2-BD59-A6C34878D82A}">
                    <a16:rowId xmlns:a16="http://schemas.microsoft.com/office/drawing/2014/main" val="4154695573"/>
                  </a:ext>
                </a:extLst>
              </a:tr>
              <a:tr h="457200">
                <a:tc>
                  <a:txBody>
                    <a:bodyPr/>
                    <a:lstStyle/>
                    <a:p>
                      <a:pPr algn="ctr" rtl="0" fontAlgn="ctr"/>
                      <a:r>
                        <a:rPr lang="es-EC" sz="1400" b="0" i="0" u="none" strike="noStrike" dirty="0">
                          <a:solidFill>
                            <a:srgbClr val="000000"/>
                          </a:solidFill>
                          <a:effectLst/>
                          <a:latin typeface="+mj-lt"/>
                        </a:rPr>
                        <a:t>5</a:t>
                      </a:r>
                    </a:p>
                  </a:txBody>
                  <a:tcPr marL="9525" marR="9525" marT="9525" marB="0" anchor="ctr">
                    <a:solidFill>
                      <a:schemeClr val="bg1">
                        <a:lumMod val="95000"/>
                      </a:schemeClr>
                    </a:solidFill>
                  </a:tcPr>
                </a:tc>
                <a:tc>
                  <a:txBody>
                    <a:bodyPr/>
                    <a:lstStyle/>
                    <a:p>
                      <a:pPr algn="l" rtl="0" fontAlgn="ctr"/>
                      <a:r>
                        <a:rPr lang="es-ES" sz="1400" b="0" i="0" u="none" strike="noStrike" dirty="0">
                          <a:solidFill>
                            <a:srgbClr val="000000"/>
                          </a:solidFill>
                          <a:effectLst/>
                          <a:latin typeface="+mj-lt"/>
                        </a:rPr>
                        <a:t>Uso racional de la energía y energías renovables</a:t>
                      </a:r>
                      <a:endParaRPr lang="es-EC" sz="1400" b="0" i="0" u="none" strike="noStrike" dirty="0">
                        <a:solidFill>
                          <a:srgbClr val="000000"/>
                        </a:solidFill>
                        <a:effectLst/>
                        <a:latin typeface="+mj-lt"/>
                      </a:endParaRPr>
                    </a:p>
                  </a:txBody>
                  <a:tcPr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accent6">
                        <a:lumMod val="50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accent6">
                        <a:lumMod val="50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extLst>
                  <a:ext uri="{0D108BD9-81ED-4DB2-BD59-A6C34878D82A}">
                    <a16:rowId xmlns:a16="http://schemas.microsoft.com/office/drawing/2014/main" val="2115855208"/>
                  </a:ext>
                </a:extLst>
              </a:tr>
              <a:tr h="457200">
                <a:tc>
                  <a:txBody>
                    <a:bodyPr/>
                    <a:lstStyle/>
                    <a:p>
                      <a:pPr algn="ctr" rtl="0" fontAlgn="ctr"/>
                      <a:r>
                        <a:rPr lang="es-EC" sz="1400" b="0" i="0" u="none" strike="noStrike" dirty="0">
                          <a:solidFill>
                            <a:srgbClr val="000000"/>
                          </a:solidFill>
                          <a:effectLst/>
                          <a:latin typeface="+mj-lt"/>
                        </a:rPr>
                        <a:t>6</a:t>
                      </a:r>
                    </a:p>
                  </a:txBody>
                  <a:tcPr marL="9525" marR="9525" marT="9525" marB="0" anchor="ctr">
                    <a:solidFill>
                      <a:schemeClr val="bg1">
                        <a:lumMod val="95000"/>
                      </a:schemeClr>
                    </a:solidFill>
                  </a:tcPr>
                </a:tc>
                <a:tc>
                  <a:txBody>
                    <a:bodyPr/>
                    <a:lstStyle/>
                    <a:p>
                      <a:pPr algn="l" rtl="0" fontAlgn="ctr"/>
                      <a:r>
                        <a:rPr lang="es-ES" sz="1400" b="0" i="0" u="none" strike="noStrike" dirty="0">
                          <a:solidFill>
                            <a:srgbClr val="000000"/>
                          </a:solidFill>
                          <a:effectLst/>
                          <a:latin typeface="+mj-lt"/>
                        </a:rPr>
                        <a:t>Gestión de Residuos y sustancias químicas</a:t>
                      </a:r>
                      <a:endParaRPr lang="es-EC" sz="1400" b="0" i="0" u="none" strike="noStrike" dirty="0">
                        <a:solidFill>
                          <a:srgbClr val="000000"/>
                        </a:solidFill>
                        <a:effectLst/>
                        <a:latin typeface="+mj-lt"/>
                      </a:endParaRPr>
                    </a:p>
                  </a:txBody>
                  <a:tcPr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accent6">
                        <a:lumMod val="50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extLst>
                  <a:ext uri="{0D108BD9-81ED-4DB2-BD59-A6C34878D82A}">
                    <a16:rowId xmlns:a16="http://schemas.microsoft.com/office/drawing/2014/main" val="2369431311"/>
                  </a:ext>
                </a:extLst>
              </a:tr>
              <a:tr h="457200">
                <a:tc>
                  <a:txBody>
                    <a:bodyPr/>
                    <a:lstStyle/>
                    <a:p>
                      <a:pPr algn="ctr" rtl="0" fontAlgn="ctr"/>
                      <a:r>
                        <a:rPr lang="es-EC" sz="1400" b="0" i="0" u="none" strike="noStrike" dirty="0">
                          <a:solidFill>
                            <a:srgbClr val="000000"/>
                          </a:solidFill>
                          <a:effectLst/>
                          <a:latin typeface="+mj-lt"/>
                        </a:rPr>
                        <a:t>7</a:t>
                      </a:r>
                    </a:p>
                  </a:txBody>
                  <a:tcPr marL="9525" marR="9525" marT="9525" marB="0" anchor="ctr">
                    <a:solidFill>
                      <a:schemeClr val="bg1">
                        <a:lumMod val="95000"/>
                      </a:schemeClr>
                    </a:solidFill>
                  </a:tcPr>
                </a:tc>
                <a:tc>
                  <a:txBody>
                    <a:bodyPr/>
                    <a:lstStyle/>
                    <a:p>
                      <a:pPr algn="l" rtl="0" fontAlgn="ctr"/>
                      <a:r>
                        <a:rPr lang="es-EC" sz="1400" b="0" i="0" u="none" strike="noStrike" dirty="0">
                          <a:solidFill>
                            <a:srgbClr val="000000"/>
                          </a:solidFill>
                          <a:effectLst/>
                          <a:latin typeface="+mj-lt"/>
                        </a:rPr>
                        <a:t>Herramientas para la sostenibilidad</a:t>
                      </a:r>
                    </a:p>
                  </a:txBody>
                  <a:tcPr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accent6">
                        <a:lumMod val="50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extLst>
                  <a:ext uri="{0D108BD9-81ED-4DB2-BD59-A6C34878D82A}">
                    <a16:rowId xmlns:a16="http://schemas.microsoft.com/office/drawing/2014/main" val="3732444413"/>
                  </a:ext>
                </a:extLst>
              </a:tr>
              <a:tr h="457200">
                <a:tc>
                  <a:txBody>
                    <a:bodyPr/>
                    <a:lstStyle/>
                    <a:p>
                      <a:pPr algn="ctr" rtl="0" fontAlgn="ctr"/>
                      <a:r>
                        <a:rPr lang="es-EC" sz="1400" b="0" i="0" u="none" strike="noStrike" dirty="0">
                          <a:solidFill>
                            <a:srgbClr val="000000"/>
                          </a:solidFill>
                          <a:effectLst/>
                          <a:latin typeface="+mj-lt"/>
                        </a:rPr>
                        <a:t>8</a:t>
                      </a:r>
                    </a:p>
                  </a:txBody>
                  <a:tcPr marL="9525" marR="9525" marT="9525" marB="0" anchor="ctr">
                    <a:solidFill>
                      <a:schemeClr val="bg1">
                        <a:lumMod val="95000"/>
                      </a:schemeClr>
                    </a:solidFill>
                  </a:tcPr>
                </a:tc>
                <a:tc>
                  <a:txBody>
                    <a:bodyPr/>
                    <a:lstStyle/>
                    <a:p>
                      <a:pPr algn="l" rtl="0" fontAlgn="ctr"/>
                      <a:r>
                        <a:rPr lang="es-EC" sz="1400" b="0" i="0" u="none" strike="noStrike" dirty="0">
                          <a:solidFill>
                            <a:srgbClr val="000000"/>
                          </a:solidFill>
                          <a:effectLst/>
                          <a:latin typeface="+mj-lt"/>
                        </a:rPr>
                        <a:t>Caso estudio aplicado con cálculos financieros </a:t>
                      </a:r>
                    </a:p>
                  </a:txBody>
                  <a:tcPr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accent6">
                        <a:lumMod val="50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extLst>
                  <a:ext uri="{0D108BD9-81ED-4DB2-BD59-A6C34878D82A}">
                    <a16:rowId xmlns:a16="http://schemas.microsoft.com/office/drawing/2014/main" val="1456590812"/>
                  </a:ext>
                </a:extLst>
              </a:tr>
              <a:tr h="457200">
                <a:tc>
                  <a:txBody>
                    <a:bodyPr/>
                    <a:lstStyle/>
                    <a:p>
                      <a:pPr algn="ctr" rtl="0" fontAlgn="ctr"/>
                      <a:r>
                        <a:rPr lang="es-EC" sz="1400" b="0" i="0" u="none" strike="noStrike" dirty="0">
                          <a:solidFill>
                            <a:srgbClr val="000000"/>
                          </a:solidFill>
                          <a:effectLst/>
                          <a:latin typeface="+mj-lt"/>
                        </a:rPr>
                        <a:t>9</a:t>
                      </a:r>
                    </a:p>
                  </a:txBody>
                  <a:tcPr marL="9525" marR="9525" marT="9525" marB="0" anchor="ctr">
                    <a:solidFill>
                      <a:schemeClr val="bg1">
                        <a:lumMod val="95000"/>
                      </a:schemeClr>
                    </a:solidFill>
                  </a:tcPr>
                </a:tc>
                <a:tc>
                  <a:txBody>
                    <a:bodyPr/>
                    <a:lstStyle/>
                    <a:p>
                      <a:pPr algn="l" rtl="0" fontAlgn="ctr"/>
                      <a:r>
                        <a:rPr lang="es-EC" sz="1400" b="0" i="0" u="none" strike="noStrike" dirty="0">
                          <a:solidFill>
                            <a:srgbClr val="000000"/>
                          </a:solidFill>
                          <a:effectLst/>
                          <a:latin typeface="+mj-lt"/>
                        </a:rPr>
                        <a:t>Visitas en campo</a:t>
                      </a:r>
                    </a:p>
                  </a:txBody>
                  <a:tcPr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accent6">
                        <a:lumMod val="50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accent6">
                        <a:lumMod val="50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extLst>
                  <a:ext uri="{0D108BD9-81ED-4DB2-BD59-A6C34878D82A}">
                    <a16:rowId xmlns:a16="http://schemas.microsoft.com/office/drawing/2014/main" val="4291415066"/>
                  </a:ext>
                </a:extLst>
              </a:tr>
              <a:tr h="457200">
                <a:tc>
                  <a:txBody>
                    <a:bodyPr/>
                    <a:lstStyle/>
                    <a:p>
                      <a:pPr algn="ctr" rtl="0" fontAlgn="ctr"/>
                      <a:r>
                        <a:rPr lang="es-EC" sz="1400" b="0" i="0" u="none" strike="noStrike" dirty="0">
                          <a:solidFill>
                            <a:srgbClr val="000000"/>
                          </a:solidFill>
                          <a:effectLst/>
                          <a:latin typeface="+mj-lt"/>
                        </a:rPr>
                        <a:t>10</a:t>
                      </a:r>
                    </a:p>
                  </a:txBody>
                  <a:tcPr marL="9525" marR="9525" marT="9525" marB="0" anchor="ctr">
                    <a:solidFill>
                      <a:schemeClr val="bg1">
                        <a:lumMod val="95000"/>
                      </a:schemeClr>
                    </a:solidFill>
                  </a:tcPr>
                </a:tc>
                <a:tc>
                  <a:txBody>
                    <a:bodyPr/>
                    <a:lstStyle/>
                    <a:p>
                      <a:pPr algn="l" rtl="0" fontAlgn="ctr"/>
                      <a:r>
                        <a:rPr lang="es-ES" sz="1400" b="0" i="0" u="none" strike="noStrike" dirty="0">
                          <a:solidFill>
                            <a:srgbClr val="000000"/>
                          </a:solidFill>
                          <a:effectLst/>
                          <a:latin typeface="+mj-lt"/>
                        </a:rPr>
                        <a:t>Elaboración de informe de visitas</a:t>
                      </a:r>
                      <a:endParaRPr lang="es-EC" sz="1400" b="0" i="0" u="none" strike="noStrike" dirty="0">
                        <a:solidFill>
                          <a:srgbClr val="000000"/>
                        </a:solidFill>
                        <a:effectLst/>
                        <a:latin typeface="+mj-lt"/>
                      </a:endParaRPr>
                    </a:p>
                  </a:txBody>
                  <a:tcPr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bg1">
                        <a:lumMod val="95000"/>
                      </a:schemeClr>
                    </a:solidFill>
                  </a:tcPr>
                </a:tc>
                <a:tc>
                  <a:txBody>
                    <a:bodyPr/>
                    <a:lstStyle/>
                    <a:p>
                      <a:pPr algn="ctr" fontAlgn="ctr"/>
                      <a:endParaRPr lang="es-EC" sz="1400" b="1" i="0" u="none" strike="noStrike" dirty="0">
                        <a:solidFill>
                          <a:srgbClr val="000000"/>
                        </a:solidFill>
                        <a:effectLst/>
                        <a:latin typeface="+mj-lt"/>
                      </a:endParaRPr>
                    </a:p>
                  </a:txBody>
                  <a:tcPr marL="9525" marR="9525" marT="9525" marB="0" anchor="ctr">
                    <a:solidFill>
                      <a:schemeClr val="accent6">
                        <a:lumMod val="50000"/>
                      </a:schemeClr>
                    </a:solidFill>
                  </a:tcPr>
                </a:tc>
                <a:extLst>
                  <a:ext uri="{0D108BD9-81ED-4DB2-BD59-A6C34878D82A}">
                    <a16:rowId xmlns:a16="http://schemas.microsoft.com/office/drawing/2014/main" val="2067382375"/>
                  </a:ext>
                </a:extLst>
              </a:tr>
            </a:tbl>
          </a:graphicData>
        </a:graphic>
      </p:graphicFrame>
    </p:spTree>
    <p:extLst>
      <p:ext uri="{BB962C8B-B14F-4D97-AF65-F5344CB8AC3E}">
        <p14:creationId xmlns:p14="http://schemas.microsoft.com/office/powerpoint/2010/main" val="190395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950031F1-717A-8B92-14B9-E5457915A00A}"/>
              </a:ext>
            </a:extLst>
          </p:cNvPr>
          <p:cNvSpPr/>
          <p:nvPr/>
        </p:nvSpPr>
        <p:spPr>
          <a:xfrm>
            <a:off x="0" y="6201696"/>
            <a:ext cx="10515600" cy="667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9214F91D-A93A-4DD3-8DEF-9F6A906439F1}"/>
              </a:ext>
            </a:extLst>
          </p:cNvPr>
          <p:cNvSpPr>
            <a:spLocks noGrp="1"/>
          </p:cNvSpPr>
          <p:nvPr>
            <p:ph type="title"/>
          </p:nvPr>
        </p:nvSpPr>
        <p:spPr>
          <a:xfrm>
            <a:off x="3352800" y="165992"/>
            <a:ext cx="8001000" cy="834996"/>
          </a:xfrm>
        </p:spPr>
        <p:txBody>
          <a:bodyPr vert="horz" lIns="91440" tIns="45720" rIns="91440" bIns="45720" rtlCol="0" anchor="ctr">
            <a:noAutofit/>
          </a:bodyPr>
          <a:lstStyle/>
          <a:p>
            <a:r>
              <a:rPr lang="es-ES" sz="2400" dirty="0">
                <a:solidFill>
                  <a:schemeClr val="tx2"/>
                </a:solidFill>
                <a:latin typeface="+mn-lt"/>
              </a:rPr>
              <a:t>METODOLOGIA DE  EVALUACIÓN  </a:t>
            </a:r>
            <a:r>
              <a:rPr lang="es-ES" sz="2400">
                <a:solidFill>
                  <a:schemeClr val="tx2"/>
                </a:solidFill>
                <a:latin typeface="+mn-lt"/>
              </a:rPr>
              <a:t>DE PML</a:t>
            </a:r>
            <a:endParaRPr lang="es-NI" sz="2400" dirty="0">
              <a:solidFill>
                <a:schemeClr val="tx2"/>
              </a:solidFill>
              <a:latin typeface="+mn-lt"/>
            </a:endParaRPr>
          </a:p>
        </p:txBody>
      </p:sp>
      <p:sp>
        <p:nvSpPr>
          <p:cNvPr id="5" name="Footer Placeholder 4">
            <a:extLst>
              <a:ext uri="{FF2B5EF4-FFF2-40B4-BE49-F238E27FC236}">
                <a16:creationId xmlns:a16="http://schemas.microsoft.com/office/drawing/2014/main" id="{3C559CDD-F0D6-EF4F-8E79-F3B3EDAD9000}"/>
              </a:ext>
            </a:extLst>
          </p:cNvPr>
          <p:cNvSpPr>
            <a:spLocks noGrp="1"/>
          </p:cNvSpPr>
          <p:nvPr>
            <p:ph type="ftr" sz="quarter" idx="11"/>
          </p:nvPr>
        </p:nvSpPr>
        <p:spPr>
          <a:xfrm>
            <a:off x="4365932" y="6249476"/>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srgbClr val="FFFFFF"/>
                </a:solidFill>
                <a:effectLst/>
                <a:uLnTx/>
                <a:uFillTx/>
                <a:latin typeface="D-DIN"/>
                <a:ea typeface="+mn-ea"/>
                <a:cs typeface="+mn-cs"/>
              </a:rPr>
              <a:t>GLOBAL ECO-INDUSTRIAL PARKS PROGRAMME</a:t>
            </a:r>
          </a:p>
        </p:txBody>
      </p:sp>
      <p:sp>
        <p:nvSpPr>
          <p:cNvPr id="6" name="Slide Number Placeholder 5">
            <a:extLst>
              <a:ext uri="{FF2B5EF4-FFF2-40B4-BE49-F238E27FC236}">
                <a16:creationId xmlns:a16="http://schemas.microsoft.com/office/drawing/2014/main" id="{13AED6B3-AB55-9949-92AF-B300D04E23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CCC6D8-CC69-48F7-9544-D67BDE0F1A54}" type="slidenum">
              <a:rPr kumimoji="0" lang="en-US" sz="1200" b="1" i="0" u="none" strike="noStrike" kern="1200" cap="none" spc="0" normalizeH="0" baseline="0" noProof="0" smtClean="0">
                <a:ln>
                  <a:noFill/>
                </a:ln>
                <a:solidFill>
                  <a:srgbClr val="FFFFFF"/>
                </a:solidFill>
                <a:effectLst/>
                <a:uLnTx/>
                <a:uFillTx/>
                <a:latin typeface="D-DI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srgbClr val="FFFFFF"/>
              </a:solidFill>
              <a:effectLst/>
              <a:uLnTx/>
              <a:uFillTx/>
              <a:latin typeface="D-DIN"/>
              <a:ea typeface="+mn-ea"/>
              <a:cs typeface="+mn-cs"/>
            </a:endParaRPr>
          </a:p>
        </p:txBody>
      </p:sp>
      <p:sp>
        <p:nvSpPr>
          <p:cNvPr id="7" name="Text Box 4">
            <a:extLst>
              <a:ext uri="{FF2B5EF4-FFF2-40B4-BE49-F238E27FC236}">
                <a16:creationId xmlns:a16="http://schemas.microsoft.com/office/drawing/2014/main" id="{261AB910-4E69-3271-9B0F-8994A2BC852E}"/>
              </a:ext>
            </a:extLst>
          </p:cNvPr>
          <p:cNvSpPr txBox="1">
            <a:spLocks noChangeArrowheads="1"/>
          </p:cNvSpPr>
          <p:nvPr/>
        </p:nvSpPr>
        <p:spPr bwMode="auto">
          <a:xfrm>
            <a:off x="4198938" y="953986"/>
            <a:ext cx="2447925" cy="2160588"/>
          </a:xfrm>
          <a:prstGeom prst="rect">
            <a:avLst/>
          </a:prstGeom>
          <a:gradFill rotWithShape="1">
            <a:gsLst>
              <a:gs pos="0">
                <a:srgbClr val="C1D7F7"/>
              </a:gs>
              <a:gs pos="100000">
                <a:srgbClr val="C1D7F7">
                  <a:gamma/>
                  <a:tint val="66667"/>
                  <a:invGamma/>
                </a:srgbClr>
              </a:gs>
            </a:gsLst>
            <a:lin ang="5400000" scaled="1"/>
          </a:gradFill>
          <a:ln w="9525">
            <a:solidFill>
              <a:srgbClr val="722A28"/>
            </a:solidFill>
            <a:miter lim="800000"/>
            <a:headEnd/>
            <a:tailEnd/>
          </a:ln>
        </p:spPr>
        <p:txBody>
          <a:bodyPr/>
          <a:lstStyle/>
          <a:p>
            <a:r>
              <a:rPr lang="es-MX" altLang="en-US" sz="1000" b="0" dirty="0">
                <a:solidFill>
                  <a:schemeClr val="hlink"/>
                </a:solidFill>
                <a:latin typeface="Verdana" panose="020B0604030504040204" pitchFamily="34" charset="0"/>
              </a:rPr>
              <a:t>Fase II: </a:t>
            </a:r>
            <a:r>
              <a:rPr lang="es-MX" altLang="en-US" sz="1000" b="0" dirty="0" err="1">
                <a:solidFill>
                  <a:schemeClr val="hlink"/>
                </a:solidFill>
                <a:latin typeface="Verdana" panose="020B0604030504040204" pitchFamily="34" charset="0"/>
              </a:rPr>
              <a:t>Pre-evaluación</a:t>
            </a:r>
            <a:r>
              <a:rPr lang="es-MX" altLang="en-US" sz="1000" b="0" dirty="0">
                <a:solidFill>
                  <a:schemeClr val="hlink"/>
                </a:solidFill>
                <a:latin typeface="Verdana" panose="020B0604030504040204" pitchFamily="34" charset="0"/>
              </a:rPr>
              <a:t> (revisión</a:t>
            </a:r>
            <a:r>
              <a:rPr lang="es-MX" altLang="en-US" sz="1000" b="0" dirty="0">
                <a:solidFill>
                  <a:srgbClr val="FF0066"/>
                </a:solidFill>
                <a:latin typeface="Verdana" panose="020B0604030504040204" pitchFamily="34" charset="0"/>
              </a:rPr>
              <a:t> </a:t>
            </a:r>
            <a:r>
              <a:rPr lang="es-MX" altLang="en-US" sz="1000" dirty="0">
                <a:solidFill>
                  <a:schemeClr val="hlink"/>
                </a:solidFill>
                <a:latin typeface="Verdana" panose="020B0604030504040204" pitchFamily="34" charset="0"/>
              </a:rPr>
              <a:t>cualitativa)</a:t>
            </a: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Investigación de la </a:t>
            </a:r>
            <a:r>
              <a:rPr lang="es-MX" altLang="en-US" sz="1200" b="1" dirty="0">
                <a:solidFill>
                  <a:schemeClr val="accent2"/>
                </a:solidFill>
                <a:latin typeface="Verdana" panose="020B0604030504040204" pitchFamily="34" charset="0"/>
              </a:rPr>
              <a:t>situación</a:t>
            </a:r>
            <a:r>
              <a:rPr lang="es-MX" altLang="en-US" sz="1000" b="1" dirty="0">
                <a:solidFill>
                  <a:srgbClr val="996600"/>
                </a:solidFill>
                <a:latin typeface="Verdana" panose="020B0604030504040204" pitchFamily="34" charset="0"/>
              </a:rPr>
              <a:t> </a:t>
            </a:r>
            <a:r>
              <a:rPr lang="es-MX" altLang="en-US" sz="1200" b="1" dirty="0">
                <a:solidFill>
                  <a:schemeClr val="accent2"/>
                </a:solidFill>
                <a:latin typeface="Verdana" panose="020B0604030504040204" pitchFamily="34" charset="0"/>
              </a:rPr>
              <a:t>actual.</a:t>
            </a: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 Descripción de la compañía y </a:t>
            </a:r>
            <a:r>
              <a:rPr lang="es-MX" altLang="en-US" sz="1200" b="1" dirty="0">
                <a:solidFill>
                  <a:schemeClr val="accent2"/>
                </a:solidFill>
                <a:latin typeface="Verdana" panose="020B0604030504040204" pitchFamily="34" charset="0"/>
              </a:rPr>
              <a:t>diagrama de flujo</a:t>
            </a: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 Inspección de la </a:t>
            </a:r>
            <a:r>
              <a:rPr lang="es-MX" altLang="en-US" sz="1200" b="1" dirty="0">
                <a:solidFill>
                  <a:schemeClr val="accent2"/>
                </a:solidFill>
                <a:latin typeface="Verdana" panose="020B0604030504040204" pitchFamily="34" charset="0"/>
              </a:rPr>
              <a:t>planta</a:t>
            </a: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 Establecer </a:t>
            </a:r>
            <a:r>
              <a:rPr lang="es-MX" altLang="en-US" sz="1200" b="1" dirty="0">
                <a:solidFill>
                  <a:schemeClr val="accent2"/>
                </a:solidFill>
                <a:latin typeface="Verdana" panose="020B0604030504040204" pitchFamily="34" charset="0"/>
              </a:rPr>
              <a:t>prioridades</a:t>
            </a:r>
            <a:r>
              <a:rPr lang="es-MX" altLang="en-US" sz="1200" b="0" dirty="0">
                <a:solidFill>
                  <a:schemeClr val="accent2"/>
                </a:solidFill>
                <a:latin typeface="Verdana" panose="020B0604030504040204" pitchFamily="34" charset="0"/>
              </a:rPr>
              <a:t> en función del enfoque de la auditoria</a:t>
            </a: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 Implementar </a:t>
            </a:r>
            <a:r>
              <a:rPr lang="es-MX" altLang="en-US" sz="1200" b="1" dirty="0">
                <a:solidFill>
                  <a:schemeClr val="accent2"/>
                </a:solidFill>
                <a:latin typeface="Verdana" panose="020B0604030504040204" pitchFamily="34" charset="0"/>
              </a:rPr>
              <a:t>opciones</a:t>
            </a:r>
            <a:r>
              <a:rPr lang="es-MX" altLang="en-US" sz="1200" b="0" dirty="0">
                <a:solidFill>
                  <a:schemeClr val="accent2"/>
                </a:solidFill>
                <a:latin typeface="Verdana" panose="020B0604030504040204" pitchFamily="34" charset="0"/>
              </a:rPr>
              <a:t> obvias </a:t>
            </a:r>
          </a:p>
        </p:txBody>
      </p:sp>
      <p:sp>
        <p:nvSpPr>
          <p:cNvPr id="8" name="Text Box 5">
            <a:extLst>
              <a:ext uri="{FF2B5EF4-FFF2-40B4-BE49-F238E27FC236}">
                <a16:creationId xmlns:a16="http://schemas.microsoft.com/office/drawing/2014/main" id="{043BD864-4271-11B4-E1B5-391A8125132E}"/>
              </a:ext>
            </a:extLst>
          </p:cNvPr>
          <p:cNvSpPr txBox="1">
            <a:spLocks noChangeArrowheads="1"/>
          </p:cNvSpPr>
          <p:nvPr/>
        </p:nvSpPr>
        <p:spPr bwMode="auto">
          <a:xfrm>
            <a:off x="6951663" y="817461"/>
            <a:ext cx="3168650" cy="1865313"/>
          </a:xfrm>
          <a:prstGeom prst="rect">
            <a:avLst/>
          </a:prstGeom>
          <a:solidFill>
            <a:schemeClr val="bg2"/>
          </a:solidFill>
          <a:ln w="9525">
            <a:solidFill>
              <a:schemeClr val="hlink"/>
            </a:solidFill>
            <a:miter lim="800000"/>
            <a:headEnd/>
            <a:tailEnd/>
          </a:ln>
        </p:spPr>
        <p:txBody>
          <a:bodyPr/>
          <a:lstStyle/>
          <a:p>
            <a:r>
              <a:rPr lang="es-MX" altLang="en-US" sz="1000" dirty="0">
                <a:solidFill>
                  <a:schemeClr val="hlink"/>
                </a:solidFill>
                <a:latin typeface="Verdana" panose="020B0604030504040204" pitchFamily="34" charset="0"/>
              </a:rPr>
              <a:t>Fase III: Evaluación (revisión cuantitativa)</a:t>
            </a: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Recolección de </a:t>
            </a:r>
            <a:r>
              <a:rPr lang="es-MX" altLang="en-US" sz="1200" b="1" dirty="0">
                <a:solidFill>
                  <a:schemeClr val="accent2"/>
                </a:solidFill>
                <a:latin typeface="Verdana" panose="020B0604030504040204" pitchFamily="34" charset="0"/>
              </a:rPr>
              <a:t>datos cuantitativos</a:t>
            </a: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 </a:t>
            </a:r>
            <a:r>
              <a:rPr lang="es-MX" altLang="en-US" sz="1200" b="1" dirty="0">
                <a:solidFill>
                  <a:schemeClr val="accent2"/>
                </a:solidFill>
                <a:latin typeface="Verdana" panose="020B0604030504040204" pitchFamily="34" charset="0"/>
              </a:rPr>
              <a:t>Monitorear</a:t>
            </a:r>
            <a:r>
              <a:rPr lang="es-MX" altLang="en-US" sz="1200" b="0" dirty="0">
                <a:solidFill>
                  <a:schemeClr val="accent2"/>
                </a:solidFill>
                <a:latin typeface="Verdana" panose="020B0604030504040204" pitchFamily="34" charset="0"/>
              </a:rPr>
              <a:t> los materiales ( entradas y salidas )</a:t>
            </a: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Elaborar </a:t>
            </a:r>
            <a:r>
              <a:rPr lang="es-MX" altLang="en-US" sz="1200" b="1" dirty="0">
                <a:solidFill>
                  <a:schemeClr val="accent2"/>
                </a:solidFill>
                <a:latin typeface="Verdana" panose="020B0604030504040204" pitchFamily="34" charset="0"/>
              </a:rPr>
              <a:t>Balance de materiales </a:t>
            </a: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 Análisis de  </a:t>
            </a:r>
            <a:r>
              <a:rPr lang="es-MX" altLang="en-US" sz="1200" b="1" dirty="0">
                <a:solidFill>
                  <a:schemeClr val="accent2"/>
                </a:solidFill>
                <a:latin typeface="Verdana" panose="020B0604030504040204" pitchFamily="34" charset="0"/>
              </a:rPr>
              <a:t>Causas</a:t>
            </a:r>
            <a:r>
              <a:rPr lang="es-MX" altLang="en-US" sz="1200" b="0" dirty="0">
                <a:solidFill>
                  <a:schemeClr val="accent2"/>
                </a:solidFill>
                <a:latin typeface="Verdana" panose="020B0604030504040204" pitchFamily="34" charset="0"/>
              </a:rPr>
              <a:t> de los desechos </a:t>
            </a: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Implementación de las </a:t>
            </a:r>
            <a:r>
              <a:rPr lang="es-MX" altLang="en-US" sz="1200" b="1" dirty="0">
                <a:solidFill>
                  <a:schemeClr val="accent2"/>
                </a:solidFill>
                <a:latin typeface="Verdana" panose="020B0604030504040204" pitchFamily="34" charset="0"/>
              </a:rPr>
              <a:t>opciones obvias</a:t>
            </a: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 </a:t>
            </a:r>
            <a:r>
              <a:rPr lang="es-MX" altLang="en-US" sz="1200" b="1" dirty="0">
                <a:solidFill>
                  <a:schemeClr val="accent2"/>
                </a:solidFill>
                <a:latin typeface="Verdana" panose="020B0604030504040204" pitchFamily="34" charset="0"/>
              </a:rPr>
              <a:t>Registrar</a:t>
            </a:r>
            <a:r>
              <a:rPr lang="es-MX" altLang="en-US" sz="1200" b="0" dirty="0">
                <a:solidFill>
                  <a:schemeClr val="accent2"/>
                </a:solidFill>
                <a:latin typeface="Verdana" panose="020B0604030504040204" pitchFamily="34" charset="0"/>
              </a:rPr>
              <a:t> y ordenar opciones</a:t>
            </a:r>
          </a:p>
          <a:p>
            <a:pPr lvl="1" algn="just">
              <a:buSzPts val="1000"/>
              <a:buFont typeface="Symbol" panose="05050102010706020507" pitchFamily="18" charset="2"/>
              <a:buNone/>
            </a:pPr>
            <a:endParaRPr lang="es-MX" altLang="en-US" sz="1200" b="0" dirty="0">
              <a:solidFill>
                <a:schemeClr val="accent2"/>
              </a:solidFill>
              <a:latin typeface="Verdana" panose="020B0604030504040204" pitchFamily="34" charset="0"/>
            </a:endParaRPr>
          </a:p>
        </p:txBody>
      </p:sp>
      <p:sp>
        <p:nvSpPr>
          <p:cNvPr id="9" name="Text Box 6">
            <a:extLst>
              <a:ext uri="{FF2B5EF4-FFF2-40B4-BE49-F238E27FC236}">
                <a16:creationId xmlns:a16="http://schemas.microsoft.com/office/drawing/2014/main" id="{7226B060-4685-C0C2-0C2A-6C0493CCC7F7}"/>
              </a:ext>
            </a:extLst>
          </p:cNvPr>
          <p:cNvSpPr txBox="1">
            <a:spLocks noChangeArrowheads="1"/>
          </p:cNvSpPr>
          <p:nvPr/>
        </p:nvSpPr>
        <p:spPr bwMode="auto">
          <a:xfrm>
            <a:off x="6096000" y="5083074"/>
            <a:ext cx="3816350" cy="1655762"/>
          </a:xfrm>
          <a:prstGeom prst="rect">
            <a:avLst/>
          </a:prstGeom>
          <a:gradFill rotWithShape="1">
            <a:gsLst>
              <a:gs pos="0">
                <a:schemeClr val="bg2"/>
              </a:gs>
              <a:gs pos="100000">
                <a:schemeClr val="bg2">
                  <a:gamma/>
                  <a:tint val="54118"/>
                  <a:invGamma/>
                </a:schemeClr>
              </a:gs>
            </a:gsLst>
            <a:lin ang="5400000" scaled="1"/>
          </a:gradFill>
          <a:ln w="9525">
            <a:solidFill>
              <a:schemeClr val="tx1"/>
            </a:solidFill>
            <a:miter lim="800000"/>
            <a:headEnd/>
            <a:tailEnd/>
          </a:ln>
        </p:spPr>
        <p:txBody>
          <a:bodyPr/>
          <a:lstStyle/>
          <a:p>
            <a:r>
              <a:rPr lang="es-MX" altLang="en-US" sz="1200" dirty="0">
                <a:solidFill>
                  <a:schemeClr val="hlink"/>
                </a:solidFill>
                <a:latin typeface="Verdana" panose="020B0604030504040204" pitchFamily="34" charset="0"/>
              </a:rPr>
              <a:t>Fase V: Evaluación y Estudio de Factibilidad</a:t>
            </a:r>
          </a:p>
          <a:p>
            <a:pPr algn="just">
              <a:buSzPts val="1000"/>
              <a:buFont typeface="Symbol" panose="05050102010706020507" pitchFamily="18" charset="2"/>
              <a:buChar char="·"/>
            </a:pPr>
            <a:r>
              <a:rPr lang="es-MX" altLang="en-US" sz="1200" b="0" dirty="0">
                <a:solidFill>
                  <a:srgbClr val="FF0066"/>
                </a:solidFill>
                <a:latin typeface="Verdana" panose="020B0604030504040204" pitchFamily="34" charset="0"/>
              </a:rPr>
              <a:t> </a:t>
            </a:r>
            <a:r>
              <a:rPr lang="es-MX" altLang="en-US" sz="1200" b="0" dirty="0">
                <a:solidFill>
                  <a:schemeClr val="accent2"/>
                </a:solidFill>
                <a:latin typeface="Verdana" panose="020B0604030504040204" pitchFamily="34" charset="0"/>
              </a:rPr>
              <a:t>Descripción del contenido de las opciones</a:t>
            </a: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Evaluación Preliminar</a:t>
            </a: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Evaluación </a:t>
            </a:r>
            <a:r>
              <a:rPr lang="es-MX" altLang="en-US" sz="1200" b="1" dirty="0">
                <a:solidFill>
                  <a:schemeClr val="accent2"/>
                </a:solidFill>
                <a:latin typeface="Verdana" panose="020B0604030504040204" pitchFamily="34" charset="0"/>
              </a:rPr>
              <a:t>Técnica</a:t>
            </a: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Evaluación </a:t>
            </a:r>
            <a:r>
              <a:rPr lang="es-MX" altLang="en-US" sz="1200" b="1" dirty="0">
                <a:solidFill>
                  <a:schemeClr val="accent2"/>
                </a:solidFill>
                <a:latin typeface="Verdana" panose="020B0604030504040204" pitchFamily="34" charset="0"/>
              </a:rPr>
              <a:t>Económica</a:t>
            </a: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Evaluación </a:t>
            </a:r>
            <a:r>
              <a:rPr lang="es-MX" altLang="en-US" sz="1200" b="1" dirty="0">
                <a:solidFill>
                  <a:schemeClr val="accent2"/>
                </a:solidFill>
                <a:latin typeface="Verdana" panose="020B0604030504040204" pitchFamily="34" charset="0"/>
              </a:rPr>
              <a:t>Ambiental</a:t>
            </a: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 Reporte Final </a:t>
            </a:r>
          </a:p>
        </p:txBody>
      </p:sp>
      <p:sp>
        <p:nvSpPr>
          <p:cNvPr id="11" name="Text Box 7">
            <a:extLst>
              <a:ext uri="{FF2B5EF4-FFF2-40B4-BE49-F238E27FC236}">
                <a16:creationId xmlns:a16="http://schemas.microsoft.com/office/drawing/2014/main" id="{456B3A1B-F86F-D57E-D4FC-A7272D28154F}"/>
              </a:ext>
            </a:extLst>
          </p:cNvPr>
          <p:cNvSpPr txBox="1">
            <a:spLocks noChangeArrowheads="1"/>
          </p:cNvSpPr>
          <p:nvPr/>
        </p:nvSpPr>
        <p:spPr bwMode="auto">
          <a:xfrm>
            <a:off x="1487488" y="5273574"/>
            <a:ext cx="3959225" cy="1296987"/>
          </a:xfrm>
          <a:prstGeom prst="rect">
            <a:avLst/>
          </a:prstGeom>
          <a:gradFill rotWithShape="1">
            <a:gsLst>
              <a:gs pos="0">
                <a:srgbClr val="C1D7F7"/>
              </a:gs>
              <a:gs pos="100000">
                <a:srgbClr val="C1D7F7">
                  <a:gamma/>
                  <a:tint val="85882"/>
                  <a:invGamma/>
                </a:srgbClr>
              </a:gs>
            </a:gsLst>
            <a:lin ang="5400000" scaled="1"/>
          </a:gradFill>
          <a:ln w="9525">
            <a:solidFill>
              <a:schemeClr val="tx1"/>
            </a:solidFill>
            <a:miter lim="800000"/>
            <a:headEnd/>
            <a:tailEnd/>
          </a:ln>
        </p:spPr>
        <p:txBody>
          <a:bodyPr/>
          <a:lstStyle/>
          <a:p>
            <a:r>
              <a:rPr lang="es-MX" altLang="en-US" sz="1200" dirty="0">
                <a:solidFill>
                  <a:schemeClr val="hlink"/>
                </a:solidFill>
                <a:latin typeface="Verdana" panose="020B0604030504040204" pitchFamily="34" charset="0"/>
              </a:rPr>
              <a:t>Fase VI: Implementación y continuación</a:t>
            </a:r>
          </a:p>
          <a:p>
            <a:endParaRPr lang="es-MX" altLang="en-US" sz="1200" dirty="0">
              <a:solidFill>
                <a:srgbClr val="FF0066"/>
              </a:solidFill>
              <a:latin typeface="Verdana" panose="020B0604030504040204" pitchFamily="34" charset="0"/>
            </a:endParaRP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Preparar un </a:t>
            </a:r>
            <a:r>
              <a:rPr lang="es-MX" altLang="en-US" sz="1200" b="1" dirty="0">
                <a:solidFill>
                  <a:schemeClr val="accent2"/>
                </a:solidFill>
                <a:latin typeface="Verdana" panose="020B0604030504040204" pitchFamily="34" charset="0"/>
              </a:rPr>
              <a:t>Plan de Implementación</a:t>
            </a: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Organizar la implementación de las opciones</a:t>
            </a:r>
          </a:p>
          <a:p>
            <a:pPr algn="just">
              <a:buSzPts val="1000"/>
              <a:buFont typeface="Symbol" panose="05050102010706020507" pitchFamily="18" charset="2"/>
              <a:buChar char="·"/>
            </a:pPr>
            <a:r>
              <a:rPr lang="es-MX" altLang="en-US" sz="1200" b="1" dirty="0">
                <a:solidFill>
                  <a:schemeClr val="accent2"/>
                </a:solidFill>
                <a:latin typeface="Verdana" panose="020B0604030504040204" pitchFamily="34" charset="0"/>
              </a:rPr>
              <a:t>Evaluar los beneficios </a:t>
            </a:r>
            <a:r>
              <a:rPr lang="es-MX" altLang="en-US" sz="1200" b="0" dirty="0">
                <a:solidFill>
                  <a:schemeClr val="accent2"/>
                </a:solidFill>
                <a:latin typeface="Verdana" panose="020B0604030504040204" pitchFamily="34" charset="0"/>
              </a:rPr>
              <a:t>de las opciones implementadas </a:t>
            </a:r>
          </a:p>
        </p:txBody>
      </p:sp>
      <p:sp>
        <p:nvSpPr>
          <p:cNvPr id="12" name="Line 9">
            <a:extLst>
              <a:ext uri="{FF2B5EF4-FFF2-40B4-BE49-F238E27FC236}">
                <a16:creationId xmlns:a16="http://schemas.microsoft.com/office/drawing/2014/main" id="{08FAB6CF-19A7-11AF-35C9-6B5DC7DDA037}"/>
              </a:ext>
            </a:extLst>
          </p:cNvPr>
          <p:cNvSpPr>
            <a:spLocks noChangeShapeType="1"/>
          </p:cNvSpPr>
          <p:nvPr/>
        </p:nvSpPr>
        <p:spPr bwMode="auto">
          <a:xfrm rot="-26848987" flipH="1" flipV="1">
            <a:off x="5764213" y="5533924"/>
            <a:ext cx="14287" cy="64928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0">
            <a:extLst>
              <a:ext uri="{FF2B5EF4-FFF2-40B4-BE49-F238E27FC236}">
                <a16:creationId xmlns:a16="http://schemas.microsoft.com/office/drawing/2014/main" id="{9159280A-00E7-EE77-8F21-EFCA9786A5EF}"/>
              </a:ext>
            </a:extLst>
          </p:cNvPr>
          <p:cNvSpPr>
            <a:spLocks noChangeShapeType="1"/>
          </p:cNvSpPr>
          <p:nvPr/>
        </p:nvSpPr>
        <p:spPr bwMode="auto">
          <a:xfrm>
            <a:off x="6615113" y="2035074"/>
            <a:ext cx="360362"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1">
            <a:extLst>
              <a:ext uri="{FF2B5EF4-FFF2-40B4-BE49-F238E27FC236}">
                <a16:creationId xmlns:a16="http://schemas.microsoft.com/office/drawing/2014/main" id="{B6338C31-E275-91FC-EFBC-A03918928EEA}"/>
              </a:ext>
            </a:extLst>
          </p:cNvPr>
          <p:cNvSpPr>
            <a:spLocks noChangeShapeType="1"/>
          </p:cNvSpPr>
          <p:nvPr/>
        </p:nvSpPr>
        <p:spPr bwMode="auto">
          <a:xfrm>
            <a:off x="7823200" y="2682774"/>
            <a:ext cx="0" cy="50323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12">
            <a:extLst>
              <a:ext uri="{FF2B5EF4-FFF2-40B4-BE49-F238E27FC236}">
                <a16:creationId xmlns:a16="http://schemas.microsoft.com/office/drawing/2014/main" id="{BE667B87-07D9-6538-7119-ECD9B8B0A1A5}"/>
              </a:ext>
            </a:extLst>
          </p:cNvPr>
          <p:cNvSpPr txBox="1">
            <a:spLocks noChangeArrowheads="1"/>
          </p:cNvSpPr>
          <p:nvPr/>
        </p:nvSpPr>
        <p:spPr bwMode="auto">
          <a:xfrm>
            <a:off x="6383338" y="3186011"/>
            <a:ext cx="3600450" cy="1335088"/>
          </a:xfrm>
          <a:prstGeom prst="rect">
            <a:avLst/>
          </a:prstGeom>
          <a:gradFill rotWithShape="1">
            <a:gsLst>
              <a:gs pos="0">
                <a:srgbClr val="C1D7F7"/>
              </a:gs>
              <a:gs pos="100000">
                <a:srgbClr val="C1D7F7">
                  <a:gamma/>
                  <a:tint val="82353"/>
                  <a:invGamma/>
                </a:srgbClr>
              </a:gs>
            </a:gsLst>
            <a:lin ang="5400000" scaled="1"/>
          </a:gradFill>
          <a:ln w="9525">
            <a:solidFill>
              <a:schemeClr val="tx1"/>
            </a:solidFill>
            <a:miter lim="800000"/>
            <a:headEnd/>
            <a:tailEnd/>
          </a:ln>
        </p:spPr>
        <p:txBody>
          <a:bodyPr/>
          <a:lstStyle/>
          <a:p>
            <a:r>
              <a:rPr lang="es-MX" altLang="en-US" sz="1200" dirty="0">
                <a:solidFill>
                  <a:schemeClr val="hlink"/>
                </a:solidFill>
                <a:latin typeface="Verdana" panose="020B0604030504040204" pitchFamily="34" charset="0"/>
              </a:rPr>
              <a:t>Fase IV: Generación de Opciones</a:t>
            </a:r>
            <a:r>
              <a:rPr lang="es-MX" altLang="en-US" sz="1200" b="0" dirty="0">
                <a:solidFill>
                  <a:schemeClr val="hlink"/>
                </a:solidFill>
                <a:latin typeface="Verdana" panose="020B0604030504040204" pitchFamily="34" charset="0"/>
              </a:rPr>
              <a:t> </a:t>
            </a:r>
          </a:p>
          <a:p>
            <a:endParaRPr lang="es-MX" altLang="en-US" sz="1200" b="0" dirty="0">
              <a:solidFill>
                <a:schemeClr val="hlink"/>
              </a:solidFill>
              <a:latin typeface="Verdana" panose="020B0604030504040204" pitchFamily="34" charset="0"/>
            </a:endParaRPr>
          </a:p>
          <a:p>
            <a:pPr algn="just">
              <a:buSzPts val="1000"/>
              <a:buFont typeface="Symbol" panose="05050102010706020507" pitchFamily="18" charset="2"/>
              <a:buChar char="·"/>
            </a:pPr>
            <a:r>
              <a:rPr lang="es-MX" altLang="en-US" sz="1000" b="0" dirty="0">
                <a:solidFill>
                  <a:srgbClr val="FF0066"/>
                </a:solidFill>
                <a:latin typeface="Verdana" panose="020B0604030504040204" pitchFamily="34" charset="0"/>
              </a:rPr>
              <a:t> </a:t>
            </a:r>
            <a:r>
              <a:rPr lang="es-MX" altLang="en-US" sz="1200" dirty="0">
                <a:solidFill>
                  <a:schemeClr val="accent2"/>
                </a:solidFill>
                <a:latin typeface="Verdana" panose="020B0604030504040204" pitchFamily="34" charset="0"/>
              </a:rPr>
              <a:t>Generación de alternativas y opciones de </a:t>
            </a:r>
            <a:r>
              <a:rPr lang="es-MX" altLang="en-US" sz="1200" b="1" dirty="0">
                <a:solidFill>
                  <a:schemeClr val="accent2"/>
                </a:solidFill>
                <a:latin typeface="Verdana" panose="020B0604030504040204" pitchFamily="34" charset="0"/>
              </a:rPr>
              <a:t>Prevención</a:t>
            </a:r>
          </a:p>
          <a:p>
            <a:pPr algn="just">
              <a:buSzPts val="1000"/>
              <a:buFont typeface="Symbol" panose="05050102010706020507" pitchFamily="18" charset="2"/>
              <a:buChar char="·"/>
            </a:pPr>
            <a:r>
              <a:rPr lang="es-MX" altLang="en-US" sz="1200" dirty="0">
                <a:solidFill>
                  <a:schemeClr val="accent2"/>
                </a:solidFill>
                <a:latin typeface="Verdana" panose="020B0604030504040204" pitchFamily="34" charset="0"/>
              </a:rPr>
              <a:t>Selección de </a:t>
            </a:r>
            <a:r>
              <a:rPr lang="es-MX" altLang="en-US" sz="1200" b="1" dirty="0">
                <a:solidFill>
                  <a:schemeClr val="accent2"/>
                </a:solidFill>
                <a:latin typeface="Verdana" panose="020B0604030504040204" pitchFamily="34" charset="0"/>
              </a:rPr>
              <a:t>opciones viables</a:t>
            </a:r>
          </a:p>
          <a:p>
            <a:pPr algn="just">
              <a:buSzPts val="1000"/>
              <a:buFont typeface="Symbol" panose="05050102010706020507" pitchFamily="18" charset="2"/>
              <a:buChar char="·"/>
            </a:pPr>
            <a:r>
              <a:rPr lang="es-MX" altLang="en-US" sz="1200" dirty="0">
                <a:solidFill>
                  <a:schemeClr val="accent2"/>
                </a:solidFill>
                <a:latin typeface="Verdana" panose="020B0604030504040204" pitchFamily="34" charset="0"/>
              </a:rPr>
              <a:t>Ejecutar análisis de las opciones </a:t>
            </a:r>
            <a:r>
              <a:rPr lang="es-MX" altLang="en-US" sz="1200" b="1" dirty="0">
                <a:solidFill>
                  <a:schemeClr val="accent2"/>
                </a:solidFill>
                <a:latin typeface="Verdana" panose="020B0604030504040204" pitchFamily="34" charset="0"/>
              </a:rPr>
              <a:t>preseleccionadas</a:t>
            </a:r>
          </a:p>
          <a:p>
            <a:pPr lvl="1" algn="just">
              <a:buSzPts val="1000"/>
              <a:buFont typeface="Symbol" panose="05050102010706020507" pitchFamily="18" charset="2"/>
              <a:buChar char="·"/>
            </a:pPr>
            <a:endParaRPr lang="es-MX" altLang="en-US" sz="1200" b="0" dirty="0">
              <a:latin typeface="Verdana" panose="020B0604030504040204" pitchFamily="34" charset="0"/>
            </a:endParaRPr>
          </a:p>
        </p:txBody>
      </p:sp>
      <p:sp>
        <p:nvSpPr>
          <p:cNvPr id="16" name="Line 13">
            <a:extLst>
              <a:ext uri="{FF2B5EF4-FFF2-40B4-BE49-F238E27FC236}">
                <a16:creationId xmlns:a16="http://schemas.microsoft.com/office/drawing/2014/main" id="{3BCA2C36-AAEF-3E68-B402-017BCAB06F6F}"/>
              </a:ext>
            </a:extLst>
          </p:cNvPr>
          <p:cNvSpPr>
            <a:spLocks noChangeShapeType="1"/>
          </p:cNvSpPr>
          <p:nvPr/>
        </p:nvSpPr>
        <p:spPr bwMode="auto">
          <a:xfrm rot="5400000" flipV="1">
            <a:off x="4108451" y="1898548"/>
            <a:ext cx="0" cy="2889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14">
            <a:extLst>
              <a:ext uri="{FF2B5EF4-FFF2-40B4-BE49-F238E27FC236}">
                <a16:creationId xmlns:a16="http://schemas.microsoft.com/office/drawing/2014/main" id="{A18999E7-A76F-E333-91C6-9ABDFD60924D}"/>
              </a:ext>
            </a:extLst>
          </p:cNvPr>
          <p:cNvSpPr txBox="1">
            <a:spLocks noChangeArrowheads="1"/>
          </p:cNvSpPr>
          <p:nvPr/>
        </p:nvSpPr>
        <p:spPr bwMode="auto">
          <a:xfrm>
            <a:off x="2133600" y="3892449"/>
            <a:ext cx="3744913" cy="1062037"/>
          </a:xfrm>
          <a:prstGeom prst="rect">
            <a:avLst/>
          </a:prstGeom>
          <a:solidFill>
            <a:schemeClr val="bg2"/>
          </a:solidFill>
          <a:ln w="9525">
            <a:solidFill>
              <a:schemeClr val="tx1"/>
            </a:solidFill>
            <a:miter lim="800000"/>
            <a:headEnd/>
            <a:tailEnd/>
          </a:ln>
        </p:spPr>
        <p:txBody>
          <a:bodyPr/>
          <a:lstStyle/>
          <a:p>
            <a:r>
              <a:rPr lang="es-MX" altLang="en-US" sz="1200">
                <a:solidFill>
                  <a:schemeClr val="hlink"/>
                </a:solidFill>
                <a:latin typeface="Verdana" panose="020B0604030504040204" pitchFamily="34" charset="0"/>
              </a:rPr>
              <a:t>Fase VII: Sostenibilidad de la PML</a:t>
            </a:r>
          </a:p>
          <a:p>
            <a:endParaRPr lang="es-MX" altLang="en-US" sz="1200" b="0">
              <a:solidFill>
                <a:schemeClr val="accent2"/>
              </a:solidFill>
              <a:latin typeface="Verdana" panose="020B0604030504040204" pitchFamily="34" charset="0"/>
            </a:endParaRPr>
          </a:p>
          <a:p>
            <a:r>
              <a:rPr lang="es-MX" altLang="en-US" sz="1200" b="0">
                <a:solidFill>
                  <a:schemeClr val="accent2"/>
                </a:solidFill>
                <a:latin typeface="Verdana" panose="020B0604030504040204" pitchFamily="34" charset="0"/>
              </a:rPr>
              <a:t>Estableciendo una organización de PML</a:t>
            </a:r>
          </a:p>
          <a:p>
            <a:r>
              <a:rPr lang="es-MX" altLang="en-US" sz="1200" b="0">
                <a:solidFill>
                  <a:schemeClr val="accent2"/>
                </a:solidFill>
                <a:latin typeface="Verdana" panose="020B0604030504040204" pitchFamily="34" charset="0"/>
              </a:rPr>
              <a:t>Establecer regulaciones para administrar PML</a:t>
            </a:r>
          </a:p>
          <a:p>
            <a:r>
              <a:rPr lang="es-MX" altLang="en-US" sz="1200" b="0">
                <a:solidFill>
                  <a:schemeClr val="accent2"/>
                </a:solidFill>
                <a:latin typeface="Verdana" panose="020B0604030504040204" pitchFamily="34" charset="0"/>
              </a:rPr>
              <a:t>Formular un plan  continuo PML </a:t>
            </a:r>
          </a:p>
        </p:txBody>
      </p:sp>
      <p:sp>
        <p:nvSpPr>
          <p:cNvPr id="18" name="Line 15">
            <a:extLst>
              <a:ext uri="{FF2B5EF4-FFF2-40B4-BE49-F238E27FC236}">
                <a16:creationId xmlns:a16="http://schemas.microsoft.com/office/drawing/2014/main" id="{7FE46924-2CB3-8569-0333-6AE29849C6AD}"/>
              </a:ext>
            </a:extLst>
          </p:cNvPr>
          <p:cNvSpPr>
            <a:spLocks noChangeShapeType="1"/>
          </p:cNvSpPr>
          <p:nvPr/>
        </p:nvSpPr>
        <p:spPr bwMode="auto">
          <a:xfrm flipV="1">
            <a:off x="3459163" y="4906861"/>
            <a:ext cx="0" cy="3905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19">
            <a:extLst>
              <a:ext uri="{FF2B5EF4-FFF2-40B4-BE49-F238E27FC236}">
                <a16:creationId xmlns:a16="http://schemas.microsoft.com/office/drawing/2014/main" id="{F25DF06F-5420-C238-4841-7F137ED17ACD}"/>
              </a:ext>
            </a:extLst>
          </p:cNvPr>
          <p:cNvSpPr txBox="1">
            <a:spLocks noChangeArrowheads="1"/>
          </p:cNvSpPr>
          <p:nvPr/>
        </p:nvSpPr>
        <p:spPr bwMode="auto">
          <a:xfrm>
            <a:off x="7967663" y="2749449"/>
            <a:ext cx="15827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altLang="en-US" sz="900" b="0"/>
              <a:t>Balance de las causas identificadas</a:t>
            </a:r>
          </a:p>
        </p:txBody>
      </p:sp>
      <p:sp>
        <p:nvSpPr>
          <p:cNvPr id="20" name="Line 20">
            <a:extLst>
              <a:ext uri="{FF2B5EF4-FFF2-40B4-BE49-F238E27FC236}">
                <a16:creationId xmlns:a16="http://schemas.microsoft.com/office/drawing/2014/main" id="{421FB448-25BE-0AA9-81C7-F8DB2862795C}"/>
              </a:ext>
            </a:extLst>
          </p:cNvPr>
          <p:cNvSpPr>
            <a:spLocks noChangeShapeType="1"/>
          </p:cNvSpPr>
          <p:nvPr/>
        </p:nvSpPr>
        <p:spPr bwMode="auto">
          <a:xfrm>
            <a:off x="7823200" y="4514749"/>
            <a:ext cx="0" cy="5762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 Box 21">
            <a:extLst>
              <a:ext uri="{FF2B5EF4-FFF2-40B4-BE49-F238E27FC236}">
                <a16:creationId xmlns:a16="http://schemas.microsoft.com/office/drawing/2014/main" id="{2B36F4A6-5B45-CC27-5246-DF26C14B9881}"/>
              </a:ext>
            </a:extLst>
          </p:cNvPr>
          <p:cNvSpPr txBox="1">
            <a:spLocks noChangeArrowheads="1"/>
          </p:cNvSpPr>
          <p:nvPr/>
        </p:nvSpPr>
        <p:spPr bwMode="auto">
          <a:xfrm>
            <a:off x="7967663" y="4521099"/>
            <a:ext cx="194468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altLang="en-US" sz="900"/>
              <a:t>Las opciones seleccionadas</a:t>
            </a:r>
          </a:p>
          <a:p>
            <a:pPr>
              <a:spcBef>
                <a:spcPct val="50000"/>
              </a:spcBef>
            </a:pPr>
            <a:r>
              <a:rPr lang="es-MX" altLang="en-US" sz="900"/>
              <a:t>mas viables</a:t>
            </a:r>
          </a:p>
        </p:txBody>
      </p:sp>
      <p:sp>
        <p:nvSpPr>
          <p:cNvPr id="22" name="Text Box 25">
            <a:extLst>
              <a:ext uri="{FF2B5EF4-FFF2-40B4-BE49-F238E27FC236}">
                <a16:creationId xmlns:a16="http://schemas.microsoft.com/office/drawing/2014/main" id="{CF16D7D3-BC79-0E66-0D82-DBD2ADAE1199}"/>
              </a:ext>
            </a:extLst>
          </p:cNvPr>
          <p:cNvSpPr txBox="1">
            <a:spLocks noChangeArrowheads="1"/>
          </p:cNvSpPr>
          <p:nvPr/>
        </p:nvSpPr>
        <p:spPr bwMode="auto">
          <a:xfrm>
            <a:off x="2495550" y="3186011"/>
            <a:ext cx="1152525"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MX" altLang="en-US" sz="900"/>
              <a:t>Interés de aplicar Producción Limpia</a:t>
            </a:r>
          </a:p>
        </p:txBody>
      </p:sp>
      <p:sp>
        <p:nvSpPr>
          <p:cNvPr id="23" name="Line 26">
            <a:extLst>
              <a:ext uri="{FF2B5EF4-FFF2-40B4-BE49-F238E27FC236}">
                <a16:creationId xmlns:a16="http://schemas.microsoft.com/office/drawing/2014/main" id="{EF62F446-4771-64E7-EDCB-D7F3D24BC0AB}"/>
              </a:ext>
            </a:extLst>
          </p:cNvPr>
          <p:cNvSpPr>
            <a:spLocks noChangeShapeType="1"/>
          </p:cNvSpPr>
          <p:nvPr/>
        </p:nvSpPr>
        <p:spPr bwMode="auto">
          <a:xfrm>
            <a:off x="1687513" y="3433661"/>
            <a:ext cx="6826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7">
            <a:extLst>
              <a:ext uri="{FF2B5EF4-FFF2-40B4-BE49-F238E27FC236}">
                <a16:creationId xmlns:a16="http://schemas.microsoft.com/office/drawing/2014/main" id="{FB3DF93C-1D81-5ED3-C4C4-91EF19B7592C}"/>
              </a:ext>
            </a:extLst>
          </p:cNvPr>
          <p:cNvSpPr>
            <a:spLocks noChangeShapeType="1"/>
          </p:cNvSpPr>
          <p:nvPr/>
        </p:nvSpPr>
        <p:spPr bwMode="auto">
          <a:xfrm flipH="1" flipV="1">
            <a:off x="1703388" y="3114574"/>
            <a:ext cx="0" cy="3063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 Box 3">
            <a:extLst>
              <a:ext uri="{FF2B5EF4-FFF2-40B4-BE49-F238E27FC236}">
                <a16:creationId xmlns:a16="http://schemas.microsoft.com/office/drawing/2014/main" id="{5FC1A681-1E1F-4708-AEA2-E7B0071E2ADA}"/>
              </a:ext>
            </a:extLst>
          </p:cNvPr>
          <p:cNvSpPr txBox="1">
            <a:spLocks noChangeArrowheads="1"/>
          </p:cNvSpPr>
          <p:nvPr/>
        </p:nvSpPr>
        <p:spPr bwMode="auto">
          <a:xfrm>
            <a:off x="628501" y="906814"/>
            <a:ext cx="3265637" cy="2163046"/>
          </a:xfrm>
          <a:prstGeom prst="rect">
            <a:avLst/>
          </a:prstGeom>
          <a:solidFill>
            <a:schemeClr val="bg2"/>
          </a:solidFill>
          <a:ln w="9525">
            <a:solidFill>
              <a:schemeClr val="tx1"/>
            </a:solidFill>
            <a:miter lim="800000"/>
            <a:headEnd/>
            <a:tailEnd/>
          </a:ln>
        </p:spPr>
        <p:txBody>
          <a:bodyPr/>
          <a:lstStyle/>
          <a:p>
            <a:r>
              <a:rPr lang="es-MX" altLang="en-US" sz="1000" dirty="0">
                <a:solidFill>
                  <a:schemeClr val="hlink"/>
                </a:solidFill>
                <a:latin typeface="Verdana" panose="020B0604030504040204" pitchFamily="34" charset="0"/>
              </a:rPr>
              <a:t>Fase I: Planeación y Organización</a:t>
            </a:r>
          </a:p>
          <a:p>
            <a:endParaRPr lang="es-MX" altLang="en-US" sz="1000" dirty="0">
              <a:solidFill>
                <a:schemeClr val="hlink"/>
              </a:solidFill>
              <a:latin typeface="Verdana" panose="020B0604030504040204" pitchFamily="34" charset="0"/>
            </a:endParaRP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Obtener el </a:t>
            </a:r>
            <a:r>
              <a:rPr lang="es-MX" altLang="en-US" sz="1200" b="1" dirty="0">
                <a:solidFill>
                  <a:schemeClr val="accent2"/>
                </a:solidFill>
                <a:latin typeface="Verdana" panose="020B0604030504040204" pitchFamily="34" charset="0"/>
              </a:rPr>
              <a:t>compromiso</a:t>
            </a:r>
            <a:r>
              <a:rPr lang="es-MX" altLang="en-US" sz="1200" b="0" dirty="0">
                <a:solidFill>
                  <a:schemeClr val="accent2"/>
                </a:solidFill>
                <a:latin typeface="Verdana" panose="020B0604030504040204" pitchFamily="34" charset="0"/>
              </a:rPr>
              <a:t> de la gerencia.</a:t>
            </a: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Establecer el </a:t>
            </a:r>
            <a:r>
              <a:rPr lang="es-MX" altLang="en-US" sz="1200" b="1" dirty="0">
                <a:solidFill>
                  <a:schemeClr val="accent2"/>
                </a:solidFill>
                <a:latin typeface="Verdana" panose="020B0604030504040204" pitchFamily="34" charset="0"/>
              </a:rPr>
              <a:t>equipo de trabajo</a:t>
            </a:r>
            <a:r>
              <a:rPr lang="es-MX" altLang="en-US" sz="1200" b="0" dirty="0">
                <a:solidFill>
                  <a:schemeClr val="accent2"/>
                </a:solidFill>
                <a:latin typeface="Verdana" panose="020B0604030504040204" pitchFamily="34" charset="0"/>
              </a:rPr>
              <a:t>.</a:t>
            </a:r>
          </a:p>
          <a:p>
            <a:pPr algn="just">
              <a:buSzPts val="1000"/>
              <a:buFont typeface="Symbol" panose="05050102010706020507" pitchFamily="18" charset="2"/>
              <a:buChar char="·"/>
            </a:pPr>
            <a:r>
              <a:rPr lang="es-MX" altLang="en-US" sz="1200" b="0" dirty="0">
                <a:solidFill>
                  <a:schemeClr val="accent2"/>
                </a:solidFill>
                <a:latin typeface="Verdana" panose="020B0604030504040204" pitchFamily="34" charset="0"/>
              </a:rPr>
              <a:t>Desarrollar la </a:t>
            </a:r>
            <a:r>
              <a:rPr lang="es-MX" altLang="en-US" sz="1200" b="1" dirty="0">
                <a:solidFill>
                  <a:schemeClr val="accent2"/>
                </a:solidFill>
                <a:latin typeface="Verdana" panose="020B0604030504040204" pitchFamily="34" charset="0"/>
              </a:rPr>
              <a:t>política</a:t>
            </a:r>
            <a:r>
              <a:rPr lang="es-MX" altLang="en-US" sz="1200" b="0" dirty="0">
                <a:solidFill>
                  <a:schemeClr val="accent2"/>
                </a:solidFill>
                <a:latin typeface="Verdana" panose="020B0604030504040204" pitchFamily="34" charset="0"/>
              </a:rPr>
              <a:t>, objetivos y metas.</a:t>
            </a:r>
          </a:p>
          <a:p>
            <a:pPr algn="just">
              <a:buSzPts val="1000"/>
              <a:buFont typeface="Symbol" panose="05050102010706020507" pitchFamily="18" charset="2"/>
              <a:buChar char="·"/>
            </a:pPr>
            <a:r>
              <a:rPr lang="es-MX" altLang="en-US" sz="1200" dirty="0">
                <a:solidFill>
                  <a:schemeClr val="accent2"/>
                </a:solidFill>
                <a:latin typeface="Verdana" panose="020B0604030504040204" pitchFamily="34" charset="0"/>
              </a:rPr>
              <a:t>Revisar </a:t>
            </a:r>
            <a:r>
              <a:rPr lang="es-MX" altLang="en-US" sz="1200" b="1" dirty="0">
                <a:solidFill>
                  <a:schemeClr val="accent2"/>
                </a:solidFill>
                <a:latin typeface="Verdana" panose="020B0604030504040204" pitchFamily="34" charset="0"/>
              </a:rPr>
              <a:t>aspectos legales</a:t>
            </a:r>
          </a:p>
          <a:p>
            <a:pPr algn="just">
              <a:buSzPts val="1000"/>
              <a:buFont typeface="Symbol" panose="05050102010706020507" pitchFamily="18" charset="2"/>
              <a:buChar char="·"/>
            </a:pPr>
            <a:r>
              <a:rPr lang="es-MX" altLang="en-US" sz="1200" b="1" dirty="0">
                <a:solidFill>
                  <a:schemeClr val="accent2"/>
                </a:solidFill>
                <a:latin typeface="Verdana" panose="020B0604030504040204" pitchFamily="34" charset="0"/>
              </a:rPr>
              <a:t>Planear la Evaluación </a:t>
            </a:r>
            <a:r>
              <a:rPr lang="es-MX" altLang="en-US" sz="1200" b="0" dirty="0">
                <a:solidFill>
                  <a:schemeClr val="accent2"/>
                </a:solidFill>
                <a:latin typeface="Verdana" panose="020B0604030504040204" pitchFamily="34" charset="0"/>
              </a:rPr>
              <a:t>de Producción Más Limpia</a:t>
            </a:r>
          </a:p>
        </p:txBody>
      </p:sp>
    </p:spTree>
    <p:extLst>
      <p:ext uri="{BB962C8B-B14F-4D97-AF65-F5344CB8AC3E}">
        <p14:creationId xmlns:p14="http://schemas.microsoft.com/office/powerpoint/2010/main" val="88994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0BA171B2-422F-D9A2-D4DB-B740595AA756}"/>
              </a:ext>
            </a:extLst>
          </p:cNvPr>
          <p:cNvSpPr>
            <a:spLocks noGrp="1"/>
          </p:cNvSpPr>
          <p:nvPr>
            <p:ph type="ftr" sz="quarter" idx="10"/>
          </p:nvPr>
        </p:nvSpPr>
        <p:spPr/>
        <p:txBody>
          <a:bodyPr/>
          <a:lstStyle/>
          <a:p>
            <a:r>
              <a:rPr lang="es-ES"/>
              <a:t>GLOBAL ECO-INDUSTRIAL PARKS PROGRAMME</a:t>
            </a:r>
            <a:endParaRPr lang="en-US" dirty="0"/>
          </a:p>
        </p:txBody>
      </p:sp>
      <p:sp>
        <p:nvSpPr>
          <p:cNvPr id="3" name="Marcador de número de diapositiva 2">
            <a:extLst>
              <a:ext uri="{FF2B5EF4-FFF2-40B4-BE49-F238E27FC236}">
                <a16:creationId xmlns:a16="http://schemas.microsoft.com/office/drawing/2014/main" id="{8F0D7368-C0A2-DD96-82E1-6E94EB2B21DF}"/>
              </a:ext>
            </a:extLst>
          </p:cNvPr>
          <p:cNvSpPr>
            <a:spLocks noGrp="1"/>
          </p:cNvSpPr>
          <p:nvPr>
            <p:ph type="sldNum" sz="quarter" idx="11"/>
          </p:nvPr>
        </p:nvSpPr>
        <p:spPr/>
        <p:txBody>
          <a:bodyPr/>
          <a:lstStyle/>
          <a:p>
            <a:fld id="{3FCCC6D8-CC69-48F7-9544-D67BDE0F1A54}" type="slidenum">
              <a:rPr lang="en-US" smtClean="0"/>
              <a:pPr/>
              <a:t>4</a:t>
            </a:fld>
            <a:endParaRPr lang="en-US" dirty="0"/>
          </a:p>
        </p:txBody>
      </p:sp>
      <p:sp>
        <p:nvSpPr>
          <p:cNvPr id="5" name="CuadroTexto 4">
            <a:extLst>
              <a:ext uri="{FF2B5EF4-FFF2-40B4-BE49-F238E27FC236}">
                <a16:creationId xmlns:a16="http://schemas.microsoft.com/office/drawing/2014/main" id="{8A842BC7-5003-ACD6-345A-1D942288A08D}"/>
              </a:ext>
            </a:extLst>
          </p:cNvPr>
          <p:cNvSpPr txBox="1"/>
          <p:nvPr/>
        </p:nvSpPr>
        <p:spPr>
          <a:xfrm>
            <a:off x="533400" y="1970509"/>
            <a:ext cx="6111432" cy="3416320"/>
          </a:xfrm>
          <a:prstGeom prst="rect">
            <a:avLst/>
          </a:prstGeom>
          <a:noFill/>
        </p:spPr>
        <p:txBody>
          <a:bodyPr wrap="square">
            <a:spAutoFit/>
          </a:bodyPr>
          <a:lstStyle/>
          <a:p>
            <a:r>
              <a:rPr lang="es-ES" dirty="0"/>
              <a:t>El proyecto consiste en transportar las aguas residuales industriales de la empresa CAMPANAS  hasta el punto de recepción de las aguas residuales de COMIDAS SA, una vez allí el sistema de transporte será el actualmente usado por la PTAR COMIDAS SA. Para la viabilidad se estructura los aspectos técnicos para desarrollar la sinergia propuesta, tales como:</a:t>
            </a:r>
          </a:p>
          <a:p>
            <a:pPr marL="285750" indent="-285750">
              <a:buFont typeface="Arial" panose="020B0604020202020204" pitchFamily="34" charset="0"/>
              <a:buChar char="•"/>
            </a:pPr>
            <a:r>
              <a:rPr lang="es-ES" dirty="0" err="1"/>
              <a:t>Caracteristicas</a:t>
            </a:r>
            <a:r>
              <a:rPr lang="es-ES" dirty="0"/>
              <a:t> actuales de las aguas residuales de los actores involucrados.</a:t>
            </a:r>
          </a:p>
          <a:p>
            <a:pPr marL="285750" indent="-285750">
              <a:buFont typeface="Arial" panose="020B0604020202020204" pitchFamily="34" charset="0"/>
              <a:buChar char="•"/>
            </a:pPr>
            <a:r>
              <a:rPr lang="es-ES" dirty="0"/>
              <a:t>Transporte o conducción del agua residual industrial.</a:t>
            </a:r>
          </a:p>
          <a:p>
            <a:pPr marL="285750" indent="-285750">
              <a:buFont typeface="Arial" panose="020B0604020202020204" pitchFamily="34" charset="0"/>
              <a:buChar char="•"/>
            </a:pPr>
            <a:r>
              <a:rPr lang="es-ES" dirty="0"/>
              <a:t>Costos de tratamiento.</a:t>
            </a:r>
          </a:p>
          <a:p>
            <a:pPr marL="285750" indent="-285750">
              <a:buFont typeface="Arial" panose="020B0604020202020204" pitchFamily="34" charset="0"/>
              <a:buChar char="•"/>
            </a:pPr>
            <a:r>
              <a:rPr lang="es-ES" dirty="0"/>
              <a:t>Capacidad de tratamiento de la PTAR COMIDAS SA.</a:t>
            </a:r>
          </a:p>
          <a:p>
            <a:pPr marL="285750" indent="-285750">
              <a:buFont typeface="Arial" panose="020B0604020202020204" pitchFamily="34" charset="0"/>
              <a:buChar char="•"/>
            </a:pPr>
            <a:r>
              <a:rPr lang="es-ES" dirty="0"/>
              <a:t>Proyecciones de generación de agua residual industrial.</a:t>
            </a:r>
          </a:p>
        </p:txBody>
      </p:sp>
      <p:sp>
        <p:nvSpPr>
          <p:cNvPr id="6" name="Title 1">
            <a:extLst>
              <a:ext uri="{FF2B5EF4-FFF2-40B4-BE49-F238E27FC236}">
                <a16:creationId xmlns:a16="http://schemas.microsoft.com/office/drawing/2014/main" id="{92FE7AEA-F9AE-8E0D-A518-5550AFAB9E2F}"/>
              </a:ext>
            </a:extLst>
          </p:cNvPr>
          <p:cNvSpPr txBox="1">
            <a:spLocks/>
          </p:cNvSpPr>
          <p:nvPr/>
        </p:nvSpPr>
        <p:spPr>
          <a:xfrm>
            <a:off x="3352800" y="165992"/>
            <a:ext cx="8001000" cy="834996"/>
          </a:xfrm>
          <a:prstGeom prst="rect">
            <a:avLst/>
          </a:prstGeom>
        </p:spPr>
        <p:txBody>
          <a:bodyPr anchor="ctr">
            <a:noAutofit/>
          </a:bodyPr>
          <a:lstStyle>
            <a:lvl1pPr algn="ctr" defTabSz="914400" rtl="0" eaLnBrk="1" latinLnBrk="0" hangingPunct="1">
              <a:lnSpc>
                <a:spcPct val="90000"/>
              </a:lnSpc>
              <a:spcBef>
                <a:spcPct val="0"/>
              </a:spcBef>
              <a:buNone/>
              <a:defRPr sz="2800" b="1" kern="1200" cap="all" spc="100" baseline="0">
                <a:solidFill>
                  <a:schemeClr val="bg1"/>
                </a:solidFill>
                <a:latin typeface="+mj-lt"/>
                <a:ea typeface="+mj-ea"/>
                <a:cs typeface="+mj-cs"/>
              </a:defRPr>
            </a:lvl1pPr>
          </a:lstStyle>
          <a:p>
            <a:r>
              <a:rPr lang="es-NI" sz="2400" dirty="0">
                <a:solidFill>
                  <a:schemeClr val="tx2"/>
                </a:solidFill>
                <a:latin typeface="+mn-lt"/>
              </a:rPr>
              <a:t>ESTUDIO DE CASO</a:t>
            </a:r>
          </a:p>
        </p:txBody>
      </p:sp>
      <p:pic>
        <p:nvPicPr>
          <p:cNvPr id="18" name="Imagen 17">
            <a:extLst>
              <a:ext uri="{FF2B5EF4-FFF2-40B4-BE49-F238E27FC236}">
                <a16:creationId xmlns:a16="http://schemas.microsoft.com/office/drawing/2014/main" id="{E36B269A-83F3-6C83-1AB8-E917B82DBC3C}"/>
              </a:ext>
            </a:extLst>
          </p:cNvPr>
          <p:cNvPicPr>
            <a:picLocks noChangeAspect="1"/>
          </p:cNvPicPr>
          <p:nvPr/>
        </p:nvPicPr>
        <p:blipFill>
          <a:blip r:embed="rId2"/>
          <a:stretch>
            <a:fillRect/>
          </a:stretch>
        </p:blipFill>
        <p:spPr>
          <a:xfrm>
            <a:off x="6858000" y="2096620"/>
            <a:ext cx="3029975" cy="3164098"/>
          </a:xfrm>
          <a:prstGeom prst="rect">
            <a:avLst/>
          </a:prstGeom>
        </p:spPr>
      </p:pic>
    </p:spTree>
    <p:extLst>
      <p:ext uri="{BB962C8B-B14F-4D97-AF65-F5344CB8AC3E}">
        <p14:creationId xmlns:p14="http://schemas.microsoft.com/office/powerpoint/2010/main" val="3692024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FA929D74-C38F-36C3-75D3-59AE2D05C7A7}"/>
              </a:ext>
            </a:extLst>
          </p:cNvPr>
          <p:cNvSpPr>
            <a:spLocks noGrp="1"/>
          </p:cNvSpPr>
          <p:nvPr>
            <p:ph type="ftr" sz="quarter" idx="10"/>
          </p:nvPr>
        </p:nvSpPr>
        <p:spPr/>
        <p:txBody>
          <a:bodyPr/>
          <a:lstStyle/>
          <a:p>
            <a:r>
              <a:rPr lang="es-ES"/>
              <a:t>GLOBAL ECO-INDUSTRIAL PARKS PROGRAMME</a:t>
            </a:r>
            <a:endParaRPr lang="en-US" dirty="0"/>
          </a:p>
        </p:txBody>
      </p:sp>
      <p:sp>
        <p:nvSpPr>
          <p:cNvPr id="3" name="Marcador de número de diapositiva 2">
            <a:extLst>
              <a:ext uri="{FF2B5EF4-FFF2-40B4-BE49-F238E27FC236}">
                <a16:creationId xmlns:a16="http://schemas.microsoft.com/office/drawing/2014/main" id="{B8E8E16F-F5B3-2BF3-D4C7-D2CE973BCC5C}"/>
              </a:ext>
            </a:extLst>
          </p:cNvPr>
          <p:cNvSpPr>
            <a:spLocks noGrp="1"/>
          </p:cNvSpPr>
          <p:nvPr>
            <p:ph type="sldNum" sz="quarter" idx="11"/>
          </p:nvPr>
        </p:nvSpPr>
        <p:spPr/>
        <p:txBody>
          <a:bodyPr/>
          <a:lstStyle/>
          <a:p>
            <a:fld id="{3FCCC6D8-CC69-48F7-9544-D67BDE0F1A54}" type="slidenum">
              <a:rPr lang="en-US" smtClean="0"/>
              <a:pPr/>
              <a:t>5</a:t>
            </a:fld>
            <a:endParaRPr lang="en-US" dirty="0"/>
          </a:p>
        </p:txBody>
      </p:sp>
      <p:sp>
        <p:nvSpPr>
          <p:cNvPr id="4" name="Title 1">
            <a:extLst>
              <a:ext uri="{FF2B5EF4-FFF2-40B4-BE49-F238E27FC236}">
                <a16:creationId xmlns:a16="http://schemas.microsoft.com/office/drawing/2014/main" id="{B7E5193A-374D-F45E-EBC3-00A91FB99840}"/>
              </a:ext>
            </a:extLst>
          </p:cNvPr>
          <p:cNvSpPr txBox="1">
            <a:spLocks/>
          </p:cNvSpPr>
          <p:nvPr/>
        </p:nvSpPr>
        <p:spPr>
          <a:xfrm>
            <a:off x="3352800" y="165992"/>
            <a:ext cx="8001000" cy="834996"/>
          </a:xfrm>
          <a:prstGeom prst="rect">
            <a:avLst/>
          </a:prstGeom>
        </p:spPr>
        <p:txBody>
          <a:bodyPr anchor="ctr">
            <a:noAutofit/>
          </a:bodyPr>
          <a:lstStyle>
            <a:lvl1pPr algn="ctr" defTabSz="914400" rtl="0" eaLnBrk="1" latinLnBrk="0" hangingPunct="1">
              <a:lnSpc>
                <a:spcPct val="90000"/>
              </a:lnSpc>
              <a:spcBef>
                <a:spcPct val="0"/>
              </a:spcBef>
              <a:buNone/>
              <a:defRPr sz="2800" b="1" kern="1200" cap="all" spc="100" baseline="0">
                <a:solidFill>
                  <a:schemeClr val="bg1"/>
                </a:solidFill>
                <a:latin typeface="+mj-lt"/>
                <a:ea typeface="+mj-ea"/>
                <a:cs typeface="+mj-cs"/>
              </a:defRPr>
            </a:lvl1pPr>
          </a:lstStyle>
          <a:p>
            <a:r>
              <a:rPr lang="es-NI" sz="2400" dirty="0">
                <a:solidFill>
                  <a:schemeClr val="tx2"/>
                </a:solidFill>
                <a:latin typeface="+mn-lt"/>
              </a:rPr>
              <a:t>caracterizaciones</a:t>
            </a:r>
          </a:p>
        </p:txBody>
      </p:sp>
      <p:graphicFrame>
        <p:nvGraphicFramePr>
          <p:cNvPr id="5" name="Tabla 4">
            <a:extLst>
              <a:ext uri="{FF2B5EF4-FFF2-40B4-BE49-F238E27FC236}">
                <a16:creationId xmlns:a16="http://schemas.microsoft.com/office/drawing/2014/main" id="{00AAFF89-0F8B-CCAF-C098-41FCF20E273F}"/>
              </a:ext>
            </a:extLst>
          </p:cNvPr>
          <p:cNvGraphicFramePr>
            <a:graphicFrameLocks noGrp="1"/>
          </p:cNvGraphicFramePr>
          <p:nvPr>
            <p:extLst>
              <p:ext uri="{D42A27DB-BD31-4B8C-83A1-F6EECF244321}">
                <p14:modId xmlns:p14="http://schemas.microsoft.com/office/powerpoint/2010/main" val="2251911556"/>
              </p:ext>
            </p:extLst>
          </p:nvPr>
        </p:nvGraphicFramePr>
        <p:xfrm>
          <a:off x="3124200" y="2095500"/>
          <a:ext cx="5291136" cy="1333500"/>
        </p:xfrm>
        <a:graphic>
          <a:graphicData uri="http://schemas.openxmlformats.org/drawingml/2006/table">
            <a:tbl>
              <a:tblPr firstRow="1" firstCol="1" bandRow="1">
                <a:tableStyleId>{5C22544A-7EE6-4342-B048-85BDC9FD1C3A}</a:tableStyleId>
              </a:tblPr>
              <a:tblGrid>
                <a:gridCol w="2779963">
                  <a:extLst>
                    <a:ext uri="{9D8B030D-6E8A-4147-A177-3AD203B41FA5}">
                      <a16:colId xmlns:a16="http://schemas.microsoft.com/office/drawing/2014/main" val="1788709511"/>
                    </a:ext>
                  </a:extLst>
                </a:gridCol>
                <a:gridCol w="1383103">
                  <a:extLst>
                    <a:ext uri="{9D8B030D-6E8A-4147-A177-3AD203B41FA5}">
                      <a16:colId xmlns:a16="http://schemas.microsoft.com/office/drawing/2014/main" val="891739013"/>
                    </a:ext>
                  </a:extLst>
                </a:gridCol>
                <a:gridCol w="1128070">
                  <a:extLst>
                    <a:ext uri="{9D8B030D-6E8A-4147-A177-3AD203B41FA5}">
                      <a16:colId xmlns:a16="http://schemas.microsoft.com/office/drawing/2014/main" val="4145979898"/>
                    </a:ext>
                  </a:extLst>
                </a:gridCol>
              </a:tblGrid>
              <a:tr h="190500">
                <a:tc>
                  <a:txBody>
                    <a:bodyPr/>
                    <a:lstStyle/>
                    <a:p>
                      <a:pPr marL="0" marR="0" algn="ctr">
                        <a:lnSpc>
                          <a:spcPts val="1300"/>
                        </a:lnSpc>
                        <a:spcBef>
                          <a:spcPts val="0"/>
                        </a:spcBef>
                        <a:spcAft>
                          <a:spcPts val="0"/>
                        </a:spcAft>
                      </a:pPr>
                      <a:r>
                        <a:rPr lang="en-US" sz="1100">
                          <a:effectLst/>
                        </a:rPr>
                        <a:t>Parámetro</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300"/>
                        </a:lnSpc>
                        <a:spcBef>
                          <a:spcPts val="0"/>
                        </a:spcBef>
                        <a:spcAft>
                          <a:spcPts val="0"/>
                        </a:spcAft>
                      </a:pPr>
                      <a:r>
                        <a:rPr lang="en-US" sz="1100">
                          <a:effectLst/>
                        </a:rPr>
                        <a:t>Salida</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300"/>
                        </a:lnSpc>
                        <a:spcBef>
                          <a:spcPts val="0"/>
                        </a:spcBef>
                        <a:spcAft>
                          <a:spcPts val="0"/>
                        </a:spcAft>
                      </a:pPr>
                      <a:r>
                        <a:rPr lang="en-US" sz="1100">
                          <a:effectLst/>
                        </a:rPr>
                        <a:t>Unidad</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53697862"/>
                  </a:ext>
                </a:extLst>
              </a:tr>
              <a:tr h="190500">
                <a:tc>
                  <a:txBody>
                    <a:bodyPr/>
                    <a:lstStyle/>
                    <a:p>
                      <a:pPr marL="0" marR="0" algn="l">
                        <a:lnSpc>
                          <a:spcPts val="1300"/>
                        </a:lnSpc>
                        <a:spcBef>
                          <a:spcPts val="0"/>
                        </a:spcBef>
                        <a:spcAft>
                          <a:spcPts val="0"/>
                        </a:spcAft>
                      </a:pPr>
                      <a:r>
                        <a:rPr lang="es-CO" sz="1100" dirty="0">
                          <a:effectLst/>
                        </a:rPr>
                        <a:t>Caudal mínimo salida </a:t>
                      </a:r>
                      <a:r>
                        <a:rPr lang="es-ES" sz="1100" dirty="0"/>
                        <a:t>COMIDAS SA</a:t>
                      </a:r>
                      <a:endParaRPr lang="en-US" sz="1100" dirty="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300"/>
                        </a:lnSpc>
                        <a:spcBef>
                          <a:spcPts val="0"/>
                        </a:spcBef>
                        <a:spcAft>
                          <a:spcPts val="0"/>
                        </a:spcAft>
                      </a:pPr>
                      <a:r>
                        <a:rPr lang="en-US" sz="1100">
                          <a:effectLst/>
                        </a:rPr>
                        <a:t>6,36</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300"/>
                        </a:lnSpc>
                        <a:spcBef>
                          <a:spcPts val="0"/>
                        </a:spcBef>
                        <a:spcAft>
                          <a:spcPts val="0"/>
                        </a:spcAft>
                      </a:pPr>
                      <a:r>
                        <a:rPr lang="en-US" sz="1100">
                          <a:effectLst/>
                        </a:rPr>
                        <a:t>L/s</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04472455"/>
                  </a:ext>
                </a:extLst>
              </a:tr>
              <a:tr h="190500">
                <a:tc>
                  <a:txBody>
                    <a:bodyPr/>
                    <a:lstStyle/>
                    <a:p>
                      <a:pPr marL="0" marR="0" algn="l">
                        <a:lnSpc>
                          <a:spcPts val="1300"/>
                        </a:lnSpc>
                        <a:spcBef>
                          <a:spcPts val="0"/>
                        </a:spcBef>
                        <a:spcAft>
                          <a:spcPts val="0"/>
                        </a:spcAft>
                      </a:pPr>
                      <a:r>
                        <a:rPr lang="es-CO" sz="1100" dirty="0">
                          <a:effectLst/>
                        </a:rPr>
                        <a:t>Caudal máximo salida </a:t>
                      </a:r>
                      <a:r>
                        <a:rPr lang="es-ES" sz="1100" dirty="0"/>
                        <a:t>COMIDAS SA</a:t>
                      </a:r>
                      <a:endParaRPr lang="en-US" sz="1100" dirty="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300"/>
                        </a:lnSpc>
                        <a:spcBef>
                          <a:spcPts val="0"/>
                        </a:spcBef>
                        <a:spcAft>
                          <a:spcPts val="0"/>
                        </a:spcAft>
                      </a:pPr>
                      <a:r>
                        <a:rPr lang="en-US" sz="1100">
                          <a:effectLst/>
                        </a:rPr>
                        <a:t>7,25</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300"/>
                        </a:lnSpc>
                        <a:spcBef>
                          <a:spcPts val="0"/>
                        </a:spcBef>
                        <a:spcAft>
                          <a:spcPts val="0"/>
                        </a:spcAft>
                      </a:pPr>
                      <a:r>
                        <a:rPr lang="en-US" sz="1100">
                          <a:effectLst/>
                        </a:rPr>
                        <a:t>L/s</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44019978"/>
                  </a:ext>
                </a:extLst>
              </a:tr>
              <a:tr h="190500">
                <a:tc>
                  <a:txBody>
                    <a:bodyPr/>
                    <a:lstStyle/>
                    <a:p>
                      <a:pPr marL="0" marR="0" algn="l">
                        <a:lnSpc>
                          <a:spcPts val="1300"/>
                        </a:lnSpc>
                        <a:spcBef>
                          <a:spcPts val="0"/>
                        </a:spcBef>
                        <a:spcAft>
                          <a:spcPts val="0"/>
                        </a:spcAft>
                      </a:pPr>
                      <a:r>
                        <a:rPr lang="es-CO" sz="1100" dirty="0">
                          <a:effectLst/>
                        </a:rPr>
                        <a:t>Caudal promedio salida </a:t>
                      </a:r>
                      <a:r>
                        <a:rPr lang="es-ES" sz="1100" dirty="0"/>
                        <a:t>COMIDAS SA</a:t>
                      </a:r>
                      <a:endParaRPr lang="en-US" sz="1100" dirty="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300"/>
                        </a:lnSpc>
                        <a:spcBef>
                          <a:spcPts val="0"/>
                        </a:spcBef>
                        <a:spcAft>
                          <a:spcPts val="0"/>
                        </a:spcAft>
                      </a:pPr>
                      <a:r>
                        <a:rPr lang="en-US" sz="1100">
                          <a:effectLst/>
                        </a:rPr>
                        <a:t>6,96</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300"/>
                        </a:lnSpc>
                        <a:spcBef>
                          <a:spcPts val="0"/>
                        </a:spcBef>
                        <a:spcAft>
                          <a:spcPts val="0"/>
                        </a:spcAft>
                      </a:pPr>
                      <a:r>
                        <a:rPr lang="en-US" sz="1100">
                          <a:effectLst/>
                        </a:rPr>
                        <a:t>L/s</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7740410"/>
                  </a:ext>
                </a:extLst>
              </a:tr>
              <a:tr h="190500">
                <a:tc>
                  <a:txBody>
                    <a:bodyPr/>
                    <a:lstStyle/>
                    <a:p>
                      <a:pPr marL="0" marR="0" algn="l">
                        <a:lnSpc>
                          <a:spcPts val="1300"/>
                        </a:lnSpc>
                        <a:spcBef>
                          <a:spcPts val="0"/>
                        </a:spcBef>
                        <a:spcAft>
                          <a:spcPts val="0"/>
                        </a:spcAft>
                      </a:pPr>
                      <a:r>
                        <a:rPr lang="en-US" sz="1100" dirty="0">
                          <a:effectLst/>
                        </a:rPr>
                        <a:t>Caudal </a:t>
                      </a:r>
                      <a:r>
                        <a:rPr lang="en-US" sz="1100" dirty="0" err="1">
                          <a:effectLst/>
                        </a:rPr>
                        <a:t>mínimo</a:t>
                      </a:r>
                      <a:r>
                        <a:rPr lang="en-US" sz="1100" dirty="0">
                          <a:effectLst/>
                        </a:rPr>
                        <a:t> </a:t>
                      </a:r>
                      <a:r>
                        <a:rPr lang="en-US" sz="1100" dirty="0" err="1">
                          <a:effectLst/>
                        </a:rPr>
                        <a:t>salida</a:t>
                      </a:r>
                      <a:r>
                        <a:rPr lang="en-US" sz="1100" dirty="0">
                          <a:effectLst/>
                        </a:rPr>
                        <a:t> (</a:t>
                      </a:r>
                      <a:r>
                        <a:rPr lang="es-ES" sz="1100" dirty="0"/>
                        <a:t>CAMPANAS</a:t>
                      </a:r>
                      <a:r>
                        <a:rPr lang="en-US" sz="1100" dirty="0">
                          <a:effectLst/>
                        </a:rPr>
                        <a:t>)</a:t>
                      </a:r>
                      <a:endParaRPr lang="en-US" sz="1100" dirty="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300"/>
                        </a:lnSpc>
                        <a:spcBef>
                          <a:spcPts val="0"/>
                        </a:spcBef>
                        <a:spcAft>
                          <a:spcPts val="0"/>
                        </a:spcAft>
                      </a:pPr>
                      <a:r>
                        <a:rPr lang="en-US" sz="1100">
                          <a:effectLst/>
                        </a:rPr>
                        <a:t>0,059</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300"/>
                        </a:lnSpc>
                        <a:spcBef>
                          <a:spcPts val="0"/>
                        </a:spcBef>
                        <a:spcAft>
                          <a:spcPts val="0"/>
                        </a:spcAft>
                      </a:pPr>
                      <a:r>
                        <a:rPr lang="en-US" sz="1100" dirty="0">
                          <a:effectLst/>
                        </a:rPr>
                        <a:t>L/s</a:t>
                      </a:r>
                      <a:endParaRPr lang="en-US" sz="1100" dirty="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78333001"/>
                  </a:ext>
                </a:extLst>
              </a:tr>
              <a:tr h="190500">
                <a:tc>
                  <a:txBody>
                    <a:bodyPr/>
                    <a:lstStyle/>
                    <a:p>
                      <a:pPr marL="0" marR="0" algn="l">
                        <a:lnSpc>
                          <a:spcPts val="1300"/>
                        </a:lnSpc>
                        <a:spcBef>
                          <a:spcPts val="0"/>
                        </a:spcBef>
                        <a:spcAft>
                          <a:spcPts val="0"/>
                        </a:spcAft>
                      </a:pPr>
                      <a:r>
                        <a:rPr lang="en-US" sz="1100" dirty="0">
                          <a:effectLst/>
                        </a:rPr>
                        <a:t>Caudal </a:t>
                      </a:r>
                      <a:r>
                        <a:rPr lang="en-US" sz="1100" dirty="0" err="1">
                          <a:effectLst/>
                        </a:rPr>
                        <a:t>máximo</a:t>
                      </a:r>
                      <a:r>
                        <a:rPr lang="en-US" sz="1100" dirty="0">
                          <a:effectLst/>
                        </a:rPr>
                        <a:t> </a:t>
                      </a:r>
                      <a:r>
                        <a:rPr lang="en-US" sz="1100" dirty="0" err="1">
                          <a:effectLst/>
                        </a:rPr>
                        <a:t>salida</a:t>
                      </a:r>
                      <a:r>
                        <a:rPr lang="en-US" sz="1100" dirty="0">
                          <a:effectLst/>
                        </a:rPr>
                        <a:t> (</a:t>
                      </a:r>
                      <a:r>
                        <a:rPr lang="es-ES" sz="1100" dirty="0"/>
                        <a:t>CAMPANAS</a:t>
                      </a:r>
                      <a:r>
                        <a:rPr lang="en-US" sz="1100" dirty="0">
                          <a:effectLst/>
                        </a:rPr>
                        <a:t>)</a:t>
                      </a:r>
                      <a:endParaRPr lang="en-US" sz="1100" dirty="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300"/>
                        </a:lnSpc>
                        <a:spcBef>
                          <a:spcPts val="0"/>
                        </a:spcBef>
                        <a:spcAft>
                          <a:spcPts val="0"/>
                        </a:spcAft>
                      </a:pPr>
                      <a:r>
                        <a:rPr lang="en-US" sz="1100">
                          <a:effectLst/>
                        </a:rPr>
                        <a:t>1,832</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300"/>
                        </a:lnSpc>
                        <a:spcBef>
                          <a:spcPts val="0"/>
                        </a:spcBef>
                        <a:spcAft>
                          <a:spcPts val="0"/>
                        </a:spcAft>
                      </a:pPr>
                      <a:r>
                        <a:rPr lang="en-US" sz="1100">
                          <a:effectLst/>
                        </a:rPr>
                        <a:t>L/s</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61135974"/>
                  </a:ext>
                </a:extLst>
              </a:tr>
              <a:tr h="190500">
                <a:tc>
                  <a:txBody>
                    <a:bodyPr/>
                    <a:lstStyle/>
                    <a:p>
                      <a:pPr marL="0" marR="0" algn="l">
                        <a:lnSpc>
                          <a:spcPts val="1300"/>
                        </a:lnSpc>
                        <a:spcBef>
                          <a:spcPts val="0"/>
                        </a:spcBef>
                        <a:spcAft>
                          <a:spcPts val="0"/>
                        </a:spcAft>
                      </a:pPr>
                      <a:r>
                        <a:rPr lang="en-US" sz="1100" dirty="0">
                          <a:effectLst/>
                        </a:rPr>
                        <a:t>Caudal </a:t>
                      </a:r>
                      <a:r>
                        <a:rPr lang="en-US" sz="1100" dirty="0" err="1">
                          <a:effectLst/>
                        </a:rPr>
                        <a:t>promedio</a:t>
                      </a:r>
                      <a:r>
                        <a:rPr lang="en-US" sz="1100" dirty="0">
                          <a:effectLst/>
                        </a:rPr>
                        <a:t> </a:t>
                      </a:r>
                      <a:r>
                        <a:rPr lang="en-US" sz="1100" dirty="0" err="1">
                          <a:effectLst/>
                        </a:rPr>
                        <a:t>salida</a:t>
                      </a:r>
                      <a:r>
                        <a:rPr lang="en-US" sz="1100" dirty="0">
                          <a:effectLst/>
                        </a:rPr>
                        <a:t> (</a:t>
                      </a:r>
                      <a:r>
                        <a:rPr lang="es-ES" sz="1100" dirty="0"/>
                        <a:t>CAMPANAS</a:t>
                      </a:r>
                      <a:r>
                        <a:rPr lang="en-US" sz="1100" dirty="0">
                          <a:effectLst/>
                        </a:rPr>
                        <a:t>)</a:t>
                      </a:r>
                      <a:endParaRPr lang="en-US" sz="1100" dirty="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300"/>
                        </a:lnSpc>
                        <a:spcBef>
                          <a:spcPts val="0"/>
                        </a:spcBef>
                        <a:spcAft>
                          <a:spcPts val="800"/>
                        </a:spcAft>
                      </a:pPr>
                      <a:r>
                        <a:rPr lang="en-US" sz="1100">
                          <a:effectLst/>
                        </a:rPr>
                        <a:t>0,452</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ts val="1300"/>
                        </a:lnSpc>
                        <a:spcBef>
                          <a:spcPts val="0"/>
                        </a:spcBef>
                        <a:spcAft>
                          <a:spcPts val="0"/>
                        </a:spcAft>
                      </a:pPr>
                      <a:r>
                        <a:rPr lang="en-US" sz="1100" dirty="0">
                          <a:effectLst/>
                        </a:rPr>
                        <a:t>L/s</a:t>
                      </a:r>
                      <a:endParaRPr lang="en-US" sz="1100" dirty="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67314271"/>
                  </a:ext>
                </a:extLst>
              </a:tr>
            </a:tbl>
          </a:graphicData>
        </a:graphic>
      </p:graphicFrame>
      <p:graphicFrame>
        <p:nvGraphicFramePr>
          <p:cNvPr id="6" name="Tabla 5">
            <a:extLst>
              <a:ext uri="{FF2B5EF4-FFF2-40B4-BE49-F238E27FC236}">
                <a16:creationId xmlns:a16="http://schemas.microsoft.com/office/drawing/2014/main" id="{E318AC68-DB0E-A3DE-8960-BB31A0949D60}"/>
              </a:ext>
            </a:extLst>
          </p:cNvPr>
          <p:cNvGraphicFramePr>
            <a:graphicFrameLocks noGrp="1"/>
          </p:cNvGraphicFramePr>
          <p:nvPr>
            <p:extLst>
              <p:ext uri="{D42A27DB-BD31-4B8C-83A1-F6EECF244321}">
                <p14:modId xmlns:p14="http://schemas.microsoft.com/office/powerpoint/2010/main" val="1321955000"/>
              </p:ext>
            </p:extLst>
          </p:nvPr>
        </p:nvGraphicFramePr>
        <p:xfrm>
          <a:off x="3124199" y="3684984"/>
          <a:ext cx="5291134" cy="1473200"/>
        </p:xfrm>
        <a:graphic>
          <a:graphicData uri="http://schemas.openxmlformats.org/drawingml/2006/table">
            <a:tbl>
              <a:tblPr firstRow="1" firstCol="1" bandRow="1">
                <a:tableStyleId>{5C22544A-7EE6-4342-B048-85BDC9FD1C3A}</a:tableStyleId>
              </a:tblPr>
              <a:tblGrid>
                <a:gridCol w="2609587">
                  <a:extLst>
                    <a:ext uri="{9D8B030D-6E8A-4147-A177-3AD203B41FA5}">
                      <a16:colId xmlns:a16="http://schemas.microsoft.com/office/drawing/2014/main" val="1709540843"/>
                    </a:ext>
                  </a:extLst>
                </a:gridCol>
                <a:gridCol w="1196855">
                  <a:extLst>
                    <a:ext uri="{9D8B030D-6E8A-4147-A177-3AD203B41FA5}">
                      <a16:colId xmlns:a16="http://schemas.microsoft.com/office/drawing/2014/main" val="2483480079"/>
                    </a:ext>
                  </a:extLst>
                </a:gridCol>
                <a:gridCol w="1484692">
                  <a:extLst>
                    <a:ext uri="{9D8B030D-6E8A-4147-A177-3AD203B41FA5}">
                      <a16:colId xmlns:a16="http://schemas.microsoft.com/office/drawing/2014/main" val="791704063"/>
                    </a:ext>
                  </a:extLst>
                </a:gridCol>
              </a:tblGrid>
              <a:tr h="190500">
                <a:tc>
                  <a:txBody>
                    <a:bodyPr/>
                    <a:lstStyle/>
                    <a:p>
                      <a:pPr marL="0" marR="0" algn="ctr">
                        <a:lnSpc>
                          <a:spcPts val="1300"/>
                        </a:lnSpc>
                        <a:spcBef>
                          <a:spcPts val="0"/>
                        </a:spcBef>
                        <a:spcAft>
                          <a:spcPts val="0"/>
                        </a:spcAft>
                      </a:pPr>
                      <a:r>
                        <a:rPr lang="en-US" sz="1100">
                          <a:effectLst/>
                        </a:rPr>
                        <a:t>Parametro</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ts val="1300"/>
                        </a:lnSpc>
                        <a:spcBef>
                          <a:spcPts val="0"/>
                        </a:spcBef>
                        <a:spcAft>
                          <a:spcPts val="0"/>
                        </a:spcAft>
                      </a:pPr>
                      <a:r>
                        <a:rPr lang="en-US" sz="1100">
                          <a:effectLst/>
                        </a:rPr>
                        <a:t>Carga Máxima (Kg/h)</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ts val="1300"/>
                        </a:lnSpc>
                        <a:spcBef>
                          <a:spcPts val="0"/>
                        </a:spcBef>
                        <a:spcAft>
                          <a:spcPts val="0"/>
                        </a:spcAft>
                      </a:pPr>
                      <a:r>
                        <a:rPr lang="en-US" sz="1100">
                          <a:effectLst/>
                        </a:rPr>
                        <a:t>Carga Mínima (Kg/h)</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99916273"/>
                  </a:ext>
                </a:extLst>
              </a:tr>
              <a:tr h="190500">
                <a:tc>
                  <a:txBody>
                    <a:bodyPr/>
                    <a:lstStyle/>
                    <a:p>
                      <a:pPr marL="0" marR="0" algn="l">
                        <a:lnSpc>
                          <a:spcPts val="1300"/>
                        </a:lnSpc>
                        <a:spcBef>
                          <a:spcPts val="0"/>
                        </a:spcBef>
                        <a:spcAft>
                          <a:spcPts val="0"/>
                        </a:spcAft>
                      </a:pPr>
                      <a:r>
                        <a:rPr lang="es-CO" sz="1100">
                          <a:effectLst/>
                        </a:rPr>
                        <a:t>Demanda Química de Oxígeno (DQO)</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ts val="1300"/>
                        </a:lnSpc>
                        <a:spcBef>
                          <a:spcPts val="0"/>
                        </a:spcBef>
                        <a:spcAft>
                          <a:spcPts val="0"/>
                        </a:spcAft>
                      </a:pPr>
                      <a:r>
                        <a:rPr lang="en-US" sz="1100">
                          <a:effectLst/>
                        </a:rPr>
                        <a:t>104,9</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ts val="1300"/>
                        </a:lnSpc>
                        <a:spcBef>
                          <a:spcPts val="0"/>
                        </a:spcBef>
                        <a:spcAft>
                          <a:spcPts val="0"/>
                        </a:spcAft>
                      </a:pPr>
                      <a:r>
                        <a:rPr lang="en-US" sz="1100">
                          <a:effectLst/>
                        </a:rPr>
                        <a:t>92,0</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51425912"/>
                  </a:ext>
                </a:extLst>
              </a:tr>
              <a:tr h="190500">
                <a:tc>
                  <a:txBody>
                    <a:bodyPr/>
                    <a:lstStyle/>
                    <a:p>
                      <a:pPr marL="0" marR="0" algn="l">
                        <a:lnSpc>
                          <a:spcPts val="1300"/>
                        </a:lnSpc>
                        <a:spcBef>
                          <a:spcPts val="0"/>
                        </a:spcBef>
                        <a:spcAft>
                          <a:spcPts val="0"/>
                        </a:spcAft>
                      </a:pPr>
                      <a:r>
                        <a:rPr lang="es-CO" sz="1100">
                          <a:effectLst/>
                        </a:rPr>
                        <a:t>Demanda Bioquímica de Oxígeno (DBO5)</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ts val="1300"/>
                        </a:lnSpc>
                        <a:spcBef>
                          <a:spcPts val="0"/>
                        </a:spcBef>
                        <a:spcAft>
                          <a:spcPts val="0"/>
                        </a:spcAft>
                      </a:pPr>
                      <a:r>
                        <a:rPr lang="en-US" sz="1100">
                          <a:effectLst/>
                        </a:rPr>
                        <a:t>53,2</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ts val="1300"/>
                        </a:lnSpc>
                        <a:spcBef>
                          <a:spcPts val="0"/>
                        </a:spcBef>
                        <a:spcAft>
                          <a:spcPts val="0"/>
                        </a:spcAft>
                      </a:pPr>
                      <a:r>
                        <a:rPr lang="en-US" sz="1100">
                          <a:effectLst/>
                        </a:rPr>
                        <a:t>46,7</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72319074"/>
                  </a:ext>
                </a:extLst>
              </a:tr>
              <a:tr h="190500">
                <a:tc>
                  <a:txBody>
                    <a:bodyPr/>
                    <a:lstStyle/>
                    <a:p>
                      <a:pPr marL="0" marR="0" algn="l">
                        <a:lnSpc>
                          <a:spcPts val="1300"/>
                        </a:lnSpc>
                        <a:spcBef>
                          <a:spcPts val="0"/>
                        </a:spcBef>
                        <a:spcAft>
                          <a:spcPts val="0"/>
                        </a:spcAft>
                      </a:pPr>
                      <a:r>
                        <a:rPr lang="en-US" sz="1100">
                          <a:effectLst/>
                        </a:rPr>
                        <a:t>Sólidos Suspendidos Totales (SST)</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ts val="1300"/>
                        </a:lnSpc>
                        <a:spcBef>
                          <a:spcPts val="0"/>
                        </a:spcBef>
                        <a:spcAft>
                          <a:spcPts val="0"/>
                        </a:spcAft>
                      </a:pPr>
                      <a:r>
                        <a:rPr lang="en-US" sz="1100">
                          <a:effectLst/>
                        </a:rPr>
                        <a:t>58,2</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ts val="1300"/>
                        </a:lnSpc>
                        <a:spcBef>
                          <a:spcPts val="0"/>
                        </a:spcBef>
                        <a:spcAft>
                          <a:spcPts val="0"/>
                        </a:spcAft>
                      </a:pPr>
                      <a:r>
                        <a:rPr lang="en-US" sz="1100">
                          <a:effectLst/>
                        </a:rPr>
                        <a:t>51,1</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57537650"/>
                  </a:ext>
                </a:extLst>
              </a:tr>
              <a:tr h="190500">
                <a:tc>
                  <a:txBody>
                    <a:bodyPr/>
                    <a:lstStyle/>
                    <a:p>
                      <a:pPr marL="0" marR="0" algn="l">
                        <a:lnSpc>
                          <a:spcPts val="1300"/>
                        </a:lnSpc>
                        <a:spcBef>
                          <a:spcPts val="0"/>
                        </a:spcBef>
                        <a:spcAft>
                          <a:spcPts val="0"/>
                        </a:spcAft>
                      </a:pPr>
                      <a:r>
                        <a:rPr lang="en-US" sz="1100">
                          <a:effectLst/>
                        </a:rPr>
                        <a:t>Sólidos Sedimentables (SSED)</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ts val="1300"/>
                        </a:lnSpc>
                        <a:spcBef>
                          <a:spcPts val="0"/>
                        </a:spcBef>
                        <a:spcAft>
                          <a:spcPts val="0"/>
                        </a:spcAft>
                      </a:pPr>
                      <a:r>
                        <a:rPr lang="en-US" sz="1100">
                          <a:effectLst/>
                        </a:rPr>
                        <a:t>0,8</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ts val="1300"/>
                        </a:lnSpc>
                        <a:spcBef>
                          <a:spcPts val="0"/>
                        </a:spcBef>
                        <a:spcAft>
                          <a:spcPts val="0"/>
                        </a:spcAft>
                      </a:pPr>
                      <a:r>
                        <a:rPr lang="en-US" sz="1100">
                          <a:effectLst/>
                        </a:rPr>
                        <a:t>0,7</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28346227"/>
                  </a:ext>
                </a:extLst>
              </a:tr>
              <a:tr h="190500">
                <a:tc>
                  <a:txBody>
                    <a:bodyPr/>
                    <a:lstStyle/>
                    <a:p>
                      <a:pPr marL="0" marR="0" algn="l">
                        <a:lnSpc>
                          <a:spcPts val="1300"/>
                        </a:lnSpc>
                        <a:spcBef>
                          <a:spcPts val="0"/>
                        </a:spcBef>
                        <a:spcAft>
                          <a:spcPts val="0"/>
                        </a:spcAft>
                      </a:pPr>
                      <a:r>
                        <a:rPr lang="en-US" sz="1100">
                          <a:effectLst/>
                        </a:rPr>
                        <a:t>Grasas y Aceites</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ts val="1300"/>
                        </a:lnSpc>
                        <a:spcBef>
                          <a:spcPts val="0"/>
                        </a:spcBef>
                        <a:spcAft>
                          <a:spcPts val="0"/>
                        </a:spcAft>
                      </a:pPr>
                      <a:r>
                        <a:rPr lang="en-US" sz="1100">
                          <a:effectLst/>
                        </a:rPr>
                        <a:t>51,9</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ts val="1300"/>
                        </a:lnSpc>
                        <a:spcBef>
                          <a:spcPts val="0"/>
                        </a:spcBef>
                        <a:spcAft>
                          <a:spcPts val="0"/>
                        </a:spcAft>
                      </a:pPr>
                      <a:r>
                        <a:rPr lang="en-US" sz="1100">
                          <a:effectLst/>
                        </a:rPr>
                        <a:t>45,6</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19971989"/>
                  </a:ext>
                </a:extLst>
              </a:tr>
              <a:tr h="190500">
                <a:tc>
                  <a:txBody>
                    <a:bodyPr/>
                    <a:lstStyle/>
                    <a:p>
                      <a:pPr marL="0" marR="0" algn="l">
                        <a:lnSpc>
                          <a:spcPts val="1300"/>
                        </a:lnSpc>
                        <a:spcBef>
                          <a:spcPts val="0"/>
                        </a:spcBef>
                        <a:spcAft>
                          <a:spcPts val="0"/>
                        </a:spcAft>
                      </a:pPr>
                      <a:r>
                        <a:rPr lang="en-US" sz="1100">
                          <a:effectLst/>
                        </a:rPr>
                        <a:t>Nitrógeno total</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ts val="1300"/>
                        </a:lnSpc>
                        <a:spcBef>
                          <a:spcPts val="0"/>
                        </a:spcBef>
                        <a:spcAft>
                          <a:spcPts val="0"/>
                        </a:spcAft>
                      </a:pPr>
                      <a:r>
                        <a:rPr lang="en-US" sz="1100">
                          <a:effectLst/>
                        </a:rPr>
                        <a:t>9,8</a:t>
                      </a:r>
                      <a:endParaRPr lang="en-US" sz="110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ts val="1300"/>
                        </a:lnSpc>
                        <a:spcBef>
                          <a:spcPts val="0"/>
                        </a:spcBef>
                        <a:spcAft>
                          <a:spcPts val="0"/>
                        </a:spcAft>
                      </a:pPr>
                      <a:r>
                        <a:rPr lang="en-US" sz="1100" dirty="0">
                          <a:effectLst/>
                        </a:rPr>
                        <a:t>8,6</a:t>
                      </a:r>
                      <a:endParaRPr lang="en-US" sz="1100" dirty="0">
                        <a:solidFill>
                          <a:srgbClr val="414042"/>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31849274"/>
                  </a:ext>
                </a:extLst>
              </a:tr>
            </a:tbl>
          </a:graphicData>
        </a:graphic>
      </p:graphicFrame>
    </p:spTree>
    <p:extLst>
      <p:ext uri="{BB962C8B-B14F-4D97-AF65-F5344CB8AC3E}">
        <p14:creationId xmlns:p14="http://schemas.microsoft.com/office/powerpoint/2010/main" val="251642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A6B0E775-F0BF-02D1-9469-9FBA55580A1D}"/>
              </a:ext>
            </a:extLst>
          </p:cNvPr>
          <p:cNvSpPr>
            <a:spLocks noGrp="1"/>
          </p:cNvSpPr>
          <p:nvPr>
            <p:ph type="ftr" sz="quarter" idx="10"/>
          </p:nvPr>
        </p:nvSpPr>
        <p:spPr/>
        <p:txBody>
          <a:bodyPr/>
          <a:lstStyle/>
          <a:p>
            <a:r>
              <a:rPr lang="es-ES"/>
              <a:t>GLOBAL ECO-INDUSTRIAL PARKS PROGRAMME</a:t>
            </a:r>
            <a:endParaRPr lang="en-US" dirty="0"/>
          </a:p>
        </p:txBody>
      </p:sp>
      <p:sp>
        <p:nvSpPr>
          <p:cNvPr id="3" name="Marcador de número de diapositiva 2">
            <a:extLst>
              <a:ext uri="{FF2B5EF4-FFF2-40B4-BE49-F238E27FC236}">
                <a16:creationId xmlns:a16="http://schemas.microsoft.com/office/drawing/2014/main" id="{D759E293-F3FA-0CF1-EA76-7A75339E3674}"/>
              </a:ext>
            </a:extLst>
          </p:cNvPr>
          <p:cNvSpPr>
            <a:spLocks noGrp="1"/>
          </p:cNvSpPr>
          <p:nvPr>
            <p:ph type="sldNum" sz="quarter" idx="11"/>
          </p:nvPr>
        </p:nvSpPr>
        <p:spPr/>
        <p:txBody>
          <a:bodyPr/>
          <a:lstStyle/>
          <a:p>
            <a:fld id="{3FCCC6D8-CC69-48F7-9544-D67BDE0F1A54}" type="slidenum">
              <a:rPr lang="en-US" smtClean="0"/>
              <a:pPr/>
              <a:t>6</a:t>
            </a:fld>
            <a:endParaRPr lang="en-US" dirty="0"/>
          </a:p>
        </p:txBody>
      </p:sp>
      <p:pic>
        <p:nvPicPr>
          <p:cNvPr id="4" name="Imagen 3">
            <a:extLst>
              <a:ext uri="{FF2B5EF4-FFF2-40B4-BE49-F238E27FC236}">
                <a16:creationId xmlns:a16="http://schemas.microsoft.com/office/drawing/2014/main" id="{DF27C569-C101-A214-E954-7BB2A05B13CE}"/>
              </a:ext>
            </a:extLst>
          </p:cNvPr>
          <p:cNvPicPr>
            <a:picLocks noChangeAspect="1"/>
          </p:cNvPicPr>
          <p:nvPr/>
        </p:nvPicPr>
        <p:blipFill>
          <a:blip r:embed="rId2"/>
          <a:stretch>
            <a:fillRect/>
          </a:stretch>
        </p:blipFill>
        <p:spPr>
          <a:xfrm>
            <a:off x="2743200" y="2057400"/>
            <a:ext cx="6120914" cy="2993395"/>
          </a:xfrm>
          <a:prstGeom prst="rect">
            <a:avLst/>
          </a:prstGeom>
        </p:spPr>
      </p:pic>
      <p:sp>
        <p:nvSpPr>
          <p:cNvPr id="5" name="Title 1">
            <a:extLst>
              <a:ext uri="{FF2B5EF4-FFF2-40B4-BE49-F238E27FC236}">
                <a16:creationId xmlns:a16="http://schemas.microsoft.com/office/drawing/2014/main" id="{B6AF59B5-67A5-919F-AAF4-37BF9873F23E}"/>
              </a:ext>
            </a:extLst>
          </p:cNvPr>
          <p:cNvSpPr txBox="1">
            <a:spLocks/>
          </p:cNvSpPr>
          <p:nvPr/>
        </p:nvSpPr>
        <p:spPr>
          <a:xfrm>
            <a:off x="3352800" y="165992"/>
            <a:ext cx="8001000" cy="834996"/>
          </a:xfrm>
          <a:prstGeom prst="rect">
            <a:avLst/>
          </a:prstGeom>
        </p:spPr>
        <p:txBody>
          <a:bodyPr anchor="ctr">
            <a:noAutofit/>
          </a:bodyPr>
          <a:lstStyle>
            <a:lvl1pPr algn="ctr" defTabSz="914400" rtl="0" eaLnBrk="1" latinLnBrk="0" hangingPunct="1">
              <a:lnSpc>
                <a:spcPct val="90000"/>
              </a:lnSpc>
              <a:spcBef>
                <a:spcPct val="0"/>
              </a:spcBef>
              <a:buNone/>
              <a:defRPr sz="2800" b="1" kern="1200" cap="all" spc="100" baseline="0">
                <a:solidFill>
                  <a:schemeClr val="bg1"/>
                </a:solidFill>
                <a:latin typeface="+mj-lt"/>
                <a:ea typeface="+mj-ea"/>
                <a:cs typeface="+mj-cs"/>
              </a:defRPr>
            </a:lvl1pPr>
          </a:lstStyle>
          <a:p>
            <a:r>
              <a:rPr lang="es-NI" sz="2400" dirty="0">
                <a:solidFill>
                  <a:schemeClr val="tx2"/>
                </a:solidFill>
                <a:latin typeface="+mn-lt"/>
              </a:rPr>
              <a:t>Perfil de flujos campanas</a:t>
            </a:r>
          </a:p>
        </p:txBody>
      </p:sp>
    </p:spTree>
    <p:extLst>
      <p:ext uri="{BB962C8B-B14F-4D97-AF65-F5344CB8AC3E}">
        <p14:creationId xmlns:p14="http://schemas.microsoft.com/office/powerpoint/2010/main" val="585023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A444E794-D365-546A-D92B-D23EE7E0FC0A}"/>
              </a:ext>
            </a:extLst>
          </p:cNvPr>
          <p:cNvSpPr>
            <a:spLocks noGrp="1"/>
          </p:cNvSpPr>
          <p:nvPr>
            <p:ph type="ftr" sz="quarter" idx="10"/>
          </p:nvPr>
        </p:nvSpPr>
        <p:spPr/>
        <p:txBody>
          <a:bodyPr/>
          <a:lstStyle/>
          <a:p>
            <a:r>
              <a:rPr lang="es-ES"/>
              <a:t>GLOBAL ECO-INDUSTRIAL PARKS PROGRAMME</a:t>
            </a:r>
            <a:endParaRPr lang="en-US" dirty="0"/>
          </a:p>
        </p:txBody>
      </p:sp>
      <p:sp>
        <p:nvSpPr>
          <p:cNvPr id="3" name="Marcador de número de diapositiva 2">
            <a:extLst>
              <a:ext uri="{FF2B5EF4-FFF2-40B4-BE49-F238E27FC236}">
                <a16:creationId xmlns:a16="http://schemas.microsoft.com/office/drawing/2014/main" id="{2DD663E4-79B4-870C-E110-CA66A351F027}"/>
              </a:ext>
            </a:extLst>
          </p:cNvPr>
          <p:cNvSpPr>
            <a:spLocks noGrp="1"/>
          </p:cNvSpPr>
          <p:nvPr>
            <p:ph type="sldNum" sz="quarter" idx="11"/>
          </p:nvPr>
        </p:nvSpPr>
        <p:spPr/>
        <p:txBody>
          <a:bodyPr/>
          <a:lstStyle/>
          <a:p>
            <a:fld id="{3FCCC6D8-CC69-48F7-9544-D67BDE0F1A54}" type="slidenum">
              <a:rPr lang="en-US" smtClean="0"/>
              <a:pPr/>
              <a:t>7</a:t>
            </a:fld>
            <a:endParaRPr lang="en-US" dirty="0"/>
          </a:p>
        </p:txBody>
      </p:sp>
      <p:pic>
        <p:nvPicPr>
          <p:cNvPr id="4" name="Imagen 3">
            <a:extLst>
              <a:ext uri="{FF2B5EF4-FFF2-40B4-BE49-F238E27FC236}">
                <a16:creationId xmlns:a16="http://schemas.microsoft.com/office/drawing/2014/main" id="{865F9986-4508-0096-01BF-D186E6FF53E2}"/>
              </a:ext>
            </a:extLst>
          </p:cNvPr>
          <p:cNvPicPr>
            <a:picLocks noChangeAspect="1"/>
          </p:cNvPicPr>
          <p:nvPr/>
        </p:nvPicPr>
        <p:blipFill>
          <a:blip r:embed="rId2"/>
          <a:stretch>
            <a:fillRect/>
          </a:stretch>
        </p:blipFill>
        <p:spPr>
          <a:xfrm>
            <a:off x="1124331" y="1524000"/>
            <a:ext cx="8571738" cy="4295396"/>
          </a:xfrm>
          <a:prstGeom prst="rect">
            <a:avLst/>
          </a:prstGeom>
        </p:spPr>
      </p:pic>
      <p:sp>
        <p:nvSpPr>
          <p:cNvPr id="5" name="Title 1">
            <a:extLst>
              <a:ext uri="{FF2B5EF4-FFF2-40B4-BE49-F238E27FC236}">
                <a16:creationId xmlns:a16="http://schemas.microsoft.com/office/drawing/2014/main" id="{9C1121FA-7474-E78A-389C-E767EE6B3F5E}"/>
              </a:ext>
            </a:extLst>
          </p:cNvPr>
          <p:cNvSpPr txBox="1">
            <a:spLocks/>
          </p:cNvSpPr>
          <p:nvPr/>
        </p:nvSpPr>
        <p:spPr>
          <a:xfrm>
            <a:off x="3352800" y="165992"/>
            <a:ext cx="8001000" cy="834996"/>
          </a:xfrm>
          <a:prstGeom prst="rect">
            <a:avLst/>
          </a:prstGeom>
        </p:spPr>
        <p:txBody>
          <a:bodyPr anchor="ctr">
            <a:noAutofit/>
          </a:bodyPr>
          <a:lstStyle>
            <a:lvl1pPr algn="ctr" defTabSz="914400" rtl="0" eaLnBrk="1" latinLnBrk="0" hangingPunct="1">
              <a:lnSpc>
                <a:spcPct val="90000"/>
              </a:lnSpc>
              <a:spcBef>
                <a:spcPct val="0"/>
              </a:spcBef>
              <a:buNone/>
              <a:defRPr sz="2800" b="1" kern="1200" cap="all" spc="100" baseline="0">
                <a:solidFill>
                  <a:schemeClr val="bg1"/>
                </a:solidFill>
                <a:latin typeface="+mj-lt"/>
                <a:ea typeface="+mj-ea"/>
                <a:cs typeface="+mj-cs"/>
              </a:defRPr>
            </a:lvl1pPr>
          </a:lstStyle>
          <a:p>
            <a:r>
              <a:rPr lang="es-NI" sz="2400" dirty="0">
                <a:solidFill>
                  <a:schemeClr val="tx2"/>
                </a:solidFill>
                <a:latin typeface="+mn-lt"/>
              </a:rPr>
              <a:t>Resultados de tratabilidad</a:t>
            </a:r>
          </a:p>
        </p:txBody>
      </p:sp>
    </p:spTree>
    <p:extLst>
      <p:ext uri="{BB962C8B-B14F-4D97-AF65-F5344CB8AC3E}">
        <p14:creationId xmlns:p14="http://schemas.microsoft.com/office/powerpoint/2010/main" val="2212506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592F0FBF-A76B-4456-7526-5851C70D77B2}"/>
              </a:ext>
            </a:extLst>
          </p:cNvPr>
          <p:cNvSpPr>
            <a:spLocks noGrp="1"/>
          </p:cNvSpPr>
          <p:nvPr>
            <p:ph type="ftr" sz="quarter" idx="10"/>
          </p:nvPr>
        </p:nvSpPr>
        <p:spPr/>
        <p:txBody>
          <a:bodyPr/>
          <a:lstStyle/>
          <a:p>
            <a:r>
              <a:rPr lang="es-ES"/>
              <a:t>GLOBAL ECO-INDUSTRIAL PARKS PROGRAMME</a:t>
            </a:r>
            <a:endParaRPr lang="en-US" dirty="0"/>
          </a:p>
        </p:txBody>
      </p:sp>
      <p:sp>
        <p:nvSpPr>
          <p:cNvPr id="3" name="Marcador de número de diapositiva 2">
            <a:extLst>
              <a:ext uri="{FF2B5EF4-FFF2-40B4-BE49-F238E27FC236}">
                <a16:creationId xmlns:a16="http://schemas.microsoft.com/office/drawing/2014/main" id="{D20C2095-09C7-4501-313D-F931773B21F0}"/>
              </a:ext>
            </a:extLst>
          </p:cNvPr>
          <p:cNvSpPr>
            <a:spLocks noGrp="1"/>
          </p:cNvSpPr>
          <p:nvPr>
            <p:ph type="sldNum" sz="quarter" idx="11"/>
          </p:nvPr>
        </p:nvSpPr>
        <p:spPr/>
        <p:txBody>
          <a:bodyPr/>
          <a:lstStyle/>
          <a:p>
            <a:fld id="{3FCCC6D8-CC69-48F7-9544-D67BDE0F1A54}" type="slidenum">
              <a:rPr lang="en-US" smtClean="0"/>
              <a:pPr/>
              <a:t>8</a:t>
            </a:fld>
            <a:endParaRPr lang="en-US" dirty="0"/>
          </a:p>
        </p:txBody>
      </p:sp>
      <p:pic>
        <p:nvPicPr>
          <p:cNvPr id="4" name="Imagen 3">
            <a:extLst>
              <a:ext uri="{FF2B5EF4-FFF2-40B4-BE49-F238E27FC236}">
                <a16:creationId xmlns:a16="http://schemas.microsoft.com/office/drawing/2014/main" id="{EFCBC3B1-6073-E776-C202-26B536E2D5D9}"/>
              </a:ext>
            </a:extLst>
          </p:cNvPr>
          <p:cNvPicPr>
            <a:picLocks noChangeAspect="1"/>
          </p:cNvPicPr>
          <p:nvPr/>
        </p:nvPicPr>
        <p:blipFill>
          <a:blip r:embed="rId2"/>
          <a:stretch>
            <a:fillRect/>
          </a:stretch>
        </p:blipFill>
        <p:spPr>
          <a:xfrm>
            <a:off x="1447800" y="1568904"/>
            <a:ext cx="8737418" cy="3898631"/>
          </a:xfrm>
          <a:prstGeom prst="rect">
            <a:avLst/>
          </a:prstGeom>
        </p:spPr>
      </p:pic>
      <p:sp>
        <p:nvSpPr>
          <p:cNvPr id="5" name="Title 1">
            <a:extLst>
              <a:ext uri="{FF2B5EF4-FFF2-40B4-BE49-F238E27FC236}">
                <a16:creationId xmlns:a16="http://schemas.microsoft.com/office/drawing/2014/main" id="{88D76875-16B2-8FC4-8B9C-45521633B178}"/>
              </a:ext>
            </a:extLst>
          </p:cNvPr>
          <p:cNvSpPr txBox="1">
            <a:spLocks/>
          </p:cNvSpPr>
          <p:nvPr/>
        </p:nvSpPr>
        <p:spPr>
          <a:xfrm>
            <a:off x="3352800" y="165992"/>
            <a:ext cx="8001000" cy="834996"/>
          </a:xfrm>
          <a:prstGeom prst="rect">
            <a:avLst/>
          </a:prstGeom>
        </p:spPr>
        <p:txBody>
          <a:bodyPr anchor="ctr">
            <a:noAutofit/>
          </a:bodyPr>
          <a:lstStyle>
            <a:lvl1pPr algn="ctr" defTabSz="914400" rtl="0" eaLnBrk="1" latinLnBrk="0" hangingPunct="1">
              <a:lnSpc>
                <a:spcPct val="90000"/>
              </a:lnSpc>
              <a:spcBef>
                <a:spcPct val="0"/>
              </a:spcBef>
              <a:buNone/>
              <a:defRPr sz="2800" b="1" kern="1200" cap="all" spc="100" baseline="0">
                <a:solidFill>
                  <a:schemeClr val="bg1"/>
                </a:solidFill>
                <a:latin typeface="+mj-lt"/>
                <a:ea typeface="+mj-ea"/>
                <a:cs typeface="+mj-cs"/>
              </a:defRPr>
            </a:lvl1pPr>
          </a:lstStyle>
          <a:p>
            <a:r>
              <a:rPr lang="es-NI" sz="2400" dirty="0">
                <a:solidFill>
                  <a:schemeClr val="tx2"/>
                </a:solidFill>
                <a:latin typeface="+mn-lt"/>
              </a:rPr>
              <a:t>Resultados de tratabilidad</a:t>
            </a:r>
          </a:p>
        </p:txBody>
      </p:sp>
    </p:spTree>
    <p:extLst>
      <p:ext uri="{BB962C8B-B14F-4D97-AF65-F5344CB8AC3E}">
        <p14:creationId xmlns:p14="http://schemas.microsoft.com/office/powerpoint/2010/main" val="3805454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5267C126-5265-9918-D9F5-97F1254C8434}"/>
              </a:ext>
            </a:extLst>
          </p:cNvPr>
          <p:cNvSpPr>
            <a:spLocks noGrp="1"/>
          </p:cNvSpPr>
          <p:nvPr>
            <p:ph type="ftr" sz="quarter" idx="10"/>
          </p:nvPr>
        </p:nvSpPr>
        <p:spPr/>
        <p:txBody>
          <a:bodyPr/>
          <a:lstStyle/>
          <a:p>
            <a:r>
              <a:rPr lang="es-ES"/>
              <a:t>GLOBAL ECO-INDUSTRIAL PARKS PROGRAMME</a:t>
            </a:r>
            <a:endParaRPr lang="en-US" dirty="0"/>
          </a:p>
        </p:txBody>
      </p:sp>
      <p:sp>
        <p:nvSpPr>
          <p:cNvPr id="3" name="Marcador de número de diapositiva 2">
            <a:extLst>
              <a:ext uri="{FF2B5EF4-FFF2-40B4-BE49-F238E27FC236}">
                <a16:creationId xmlns:a16="http://schemas.microsoft.com/office/drawing/2014/main" id="{89DC7515-C3D9-C8A5-F4DE-0682C1190A5A}"/>
              </a:ext>
            </a:extLst>
          </p:cNvPr>
          <p:cNvSpPr>
            <a:spLocks noGrp="1"/>
          </p:cNvSpPr>
          <p:nvPr>
            <p:ph type="sldNum" sz="quarter" idx="11"/>
          </p:nvPr>
        </p:nvSpPr>
        <p:spPr/>
        <p:txBody>
          <a:bodyPr/>
          <a:lstStyle/>
          <a:p>
            <a:fld id="{3FCCC6D8-CC69-48F7-9544-D67BDE0F1A54}" type="slidenum">
              <a:rPr lang="en-US" smtClean="0"/>
              <a:pPr/>
              <a:t>9</a:t>
            </a:fld>
            <a:endParaRPr lang="en-US" dirty="0"/>
          </a:p>
        </p:txBody>
      </p:sp>
      <p:pic>
        <p:nvPicPr>
          <p:cNvPr id="4" name="Imagen 3">
            <a:extLst>
              <a:ext uri="{FF2B5EF4-FFF2-40B4-BE49-F238E27FC236}">
                <a16:creationId xmlns:a16="http://schemas.microsoft.com/office/drawing/2014/main" id="{EC1324AB-8D20-B6DF-A89E-F88323D4AB67}"/>
              </a:ext>
            </a:extLst>
          </p:cNvPr>
          <p:cNvPicPr>
            <a:picLocks noChangeAspect="1"/>
          </p:cNvPicPr>
          <p:nvPr/>
        </p:nvPicPr>
        <p:blipFill>
          <a:blip r:embed="rId2"/>
          <a:stretch>
            <a:fillRect/>
          </a:stretch>
        </p:blipFill>
        <p:spPr>
          <a:xfrm>
            <a:off x="2895600" y="1711452"/>
            <a:ext cx="6118860" cy="3435096"/>
          </a:xfrm>
          <a:prstGeom prst="rect">
            <a:avLst/>
          </a:prstGeom>
        </p:spPr>
      </p:pic>
      <p:sp>
        <p:nvSpPr>
          <p:cNvPr id="5" name="Title 1">
            <a:extLst>
              <a:ext uri="{FF2B5EF4-FFF2-40B4-BE49-F238E27FC236}">
                <a16:creationId xmlns:a16="http://schemas.microsoft.com/office/drawing/2014/main" id="{1A038471-927A-2223-DEB6-7086C871561C}"/>
              </a:ext>
            </a:extLst>
          </p:cNvPr>
          <p:cNvSpPr txBox="1">
            <a:spLocks/>
          </p:cNvSpPr>
          <p:nvPr/>
        </p:nvSpPr>
        <p:spPr>
          <a:xfrm>
            <a:off x="3352800" y="165992"/>
            <a:ext cx="8001000" cy="834996"/>
          </a:xfrm>
          <a:prstGeom prst="rect">
            <a:avLst/>
          </a:prstGeom>
        </p:spPr>
        <p:txBody>
          <a:bodyPr anchor="ctr">
            <a:noAutofit/>
          </a:bodyPr>
          <a:lstStyle>
            <a:lvl1pPr algn="ctr" defTabSz="914400" rtl="0" eaLnBrk="1" latinLnBrk="0" hangingPunct="1">
              <a:lnSpc>
                <a:spcPct val="90000"/>
              </a:lnSpc>
              <a:spcBef>
                <a:spcPct val="0"/>
              </a:spcBef>
              <a:buNone/>
              <a:defRPr sz="2800" b="1" kern="1200" cap="all" spc="100" baseline="0">
                <a:solidFill>
                  <a:schemeClr val="bg1"/>
                </a:solidFill>
                <a:latin typeface="+mj-lt"/>
                <a:ea typeface="+mj-ea"/>
                <a:cs typeface="+mj-cs"/>
              </a:defRPr>
            </a:lvl1pPr>
          </a:lstStyle>
          <a:p>
            <a:r>
              <a:rPr lang="es-NI" sz="2400" dirty="0">
                <a:solidFill>
                  <a:schemeClr val="tx2"/>
                </a:solidFill>
                <a:latin typeface="+mn-lt"/>
              </a:rPr>
              <a:t>Costos de tratamiento</a:t>
            </a:r>
          </a:p>
        </p:txBody>
      </p:sp>
    </p:spTree>
    <p:extLst>
      <p:ext uri="{BB962C8B-B14F-4D97-AF65-F5344CB8AC3E}">
        <p14:creationId xmlns:p14="http://schemas.microsoft.com/office/powerpoint/2010/main" val="2014790656"/>
      </p:ext>
    </p:extLst>
  </p:cSld>
  <p:clrMapOvr>
    <a:masterClrMapping/>
  </p:clrMapOvr>
</p:sld>
</file>

<file path=ppt/theme/theme1.xml><?xml version="1.0" encoding="utf-8"?>
<a:theme xmlns:a="http://schemas.openxmlformats.org/drawingml/2006/main" name="1_Office Theme">
  <a:themeElements>
    <a:clrScheme name="GEIPP">
      <a:dk1>
        <a:srgbClr val="000000"/>
      </a:dk1>
      <a:lt1>
        <a:srgbClr val="FFFFFF"/>
      </a:lt1>
      <a:dk2>
        <a:srgbClr val="44546A"/>
      </a:dk2>
      <a:lt2>
        <a:srgbClr val="E7E6E6"/>
      </a:lt2>
      <a:accent1>
        <a:srgbClr val="9CCB3E"/>
      </a:accent1>
      <a:accent2>
        <a:srgbClr val="9CAEBD"/>
      </a:accent2>
      <a:accent3>
        <a:srgbClr val="009CDC"/>
      </a:accent3>
      <a:accent4>
        <a:srgbClr val="EF3D5E"/>
      </a:accent4>
      <a:accent5>
        <a:srgbClr val="F5C42A"/>
      </a:accent5>
      <a:accent6>
        <a:srgbClr val="427CBF"/>
      </a:accent6>
      <a:hlink>
        <a:srgbClr val="0563C1"/>
      </a:hlink>
      <a:folHlink>
        <a:srgbClr val="DC272F"/>
      </a:folHlink>
    </a:clrScheme>
    <a:fontScheme name="GEIPP">
      <a:majorFont>
        <a:latin typeface="DejaVu Sans"/>
        <a:ea typeface=""/>
        <a:cs typeface=""/>
      </a:majorFont>
      <a:minorFont>
        <a:latin typeface="D-DI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7428</TotalTime>
  <Words>622</Words>
  <Application>Microsoft Office PowerPoint</Application>
  <PresentationFormat>Panorámica</PresentationFormat>
  <Paragraphs>169</Paragraphs>
  <Slides>11</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11</vt:i4>
      </vt:variant>
    </vt:vector>
  </HeadingPairs>
  <TitlesOfParts>
    <vt:vector size="21" baseType="lpstr">
      <vt:lpstr>Arial</vt:lpstr>
      <vt:lpstr>Calibri</vt:lpstr>
      <vt:lpstr>Calibri Light</vt:lpstr>
      <vt:lpstr>D-DIN</vt:lpstr>
      <vt:lpstr>DejaVu Sans</vt:lpstr>
      <vt:lpstr>Symbol</vt:lpstr>
      <vt:lpstr>Verdana</vt:lpstr>
      <vt:lpstr>Wingdings</vt:lpstr>
      <vt:lpstr>1_Office Theme</vt:lpstr>
      <vt:lpstr>Custom Design</vt:lpstr>
      <vt:lpstr>Sesión 4 Ahorro y Uso eficiente del Agua</vt:lpstr>
      <vt:lpstr>CRONOGRAMA</vt:lpstr>
      <vt:lpstr>METODOLOGIA DE  EVALUACIÓN  DE PML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UNIDO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BARAHONA, Cesar</dc:creator>
  <cp:lastModifiedBy>JUAN CAMILO ORTIZ CUERVO</cp:lastModifiedBy>
  <cp:revision>174</cp:revision>
  <dcterms:created xsi:type="dcterms:W3CDTF">2019-04-11T12:25:53Z</dcterms:created>
  <dcterms:modified xsi:type="dcterms:W3CDTF">2022-09-18T00:08:07Z</dcterms:modified>
</cp:coreProperties>
</file>